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9" r:id="rId3"/>
    <p:sldId id="320" r:id="rId4"/>
    <p:sldId id="321" r:id="rId5"/>
    <p:sldId id="322" r:id="rId6"/>
    <p:sldId id="323" r:id="rId7"/>
    <p:sldId id="324" r:id="rId8"/>
    <p:sldId id="303" r:id="rId9"/>
    <p:sldId id="256" r:id="rId10"/>
    <p:sldId id="317" r:id="rId11"/>
    <p:sldId id="318" r:id="rId12"/>
    <p:sldId id="325" r:id="rId13"/>
    <p:sldId id="268" r:id="rId14"/>
    <p:sldId id="326" r:id="rId15"/>
    <p:sldId id="269" r:id="rId16"/>
    <p:sldId id="305" r:id="rId17"/>
    <p:sldId id="306" r:id="rId18"/>
    <p:sldId id="310" r:id="rId19"/>
    <p:sldId id="312" r:id="rId20"/>
    <p:sldId id="327" r:id="rId21"/>
    <p:sldId id="328" r:id="rId22"/>
    <p:sldId id="313" r:id="rId23"/>
    <p:sldId id="314" r:id="rId24"/>
    <p:sldId id="281" r:id="rId25"/>
    <p:sldId id="287" r:id="rId26"/>
    <p:sldId id="292" r:id="rId27"/>
    <p:sldId id="288" r:id="rId28"/>
    <p:sldId id="282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33CC"/>
    <a:srgbClr val="FFCC00"/>
    <a:srgbClr val="FF3300"/>
    <a:srgbClr val="F81486"/>
    <a:srgbClr val="FF00FF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E20-80DB-4011-959E-53B929D2046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572-E06F-444C-837C-4671A0169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E20-80DB-4011-959E-53B929D2046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572-E06F-444C-837C-4671A0169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E20-80DB-4011-959E-53B929D2046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572-E06F-444C-837C-4671A0169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E20-80DB-4011-959E-53B929D2046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572-E06F-444C-837C-4671A0169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E20-80DB-4011-959E-53B929D2046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572-E06F-444C-837C-4671A0169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E20-80DB-4011-959E-53B929D2046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572-E06F-444C-837C-4671A0169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E20-80DB-4011-959E-53B929D2046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572-E06F-444C-837C-4671A0169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E20-80DB-4011-959E-53B929D2046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572-E06F-444C-837C-4671A0169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E20-80DB-4011-959E-53B929D2046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572-E06F-444C-837C-4671A0169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E20-80DB-4011-959E-53B929D2046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572-E06F-444C-837C-4671A0169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E20-80DB-4011-959E-53B929D2046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5572-E06F-444C-837C-4671A0169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51E20-80DB-4011-959E-53B929D2046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35572-E06F-444C-837C-4671A0169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giao%20an%20thi%20gioi\giao%20an%202\My%20Bonnie.mp3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8.gif"/><Relationship Id="rId5" Type="http://schemas.openxmlformats.org/officeDocument/2006/relationships/image" Target="../media/image3.gif"/><Relationship Id="rId10" Type="http://schemas.openxmlformats.org/officeDocument/2006/relationships/image" Target="../media/image7.gif"/><Relationship Id="rId4" Type="http://schemas.openxmlformats.org/officeDocument/2006/relationships/image" Target="../media/image2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.A%20GIOI%202015\giao%20an%206\Nh&#7841;c%20thi%20ti&#7871;ng%20anh%20cut%20l&#7899;p%206%20,%208\Beethoven%20Virus%20-%20Diana%20Boncheva%20cut.mp3" TargetMode="Externa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15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slide" Target="slide29.xml"/><Relationship Id="rId18" Type="http://schemas.openxmlformats.org/officeDocument/2006/relationships/image" Target="../media/image51.png"/><Relationship Id="rId3" Type="http://schemas.openxmlformats.org/officeDocument/2006/relationships/audio" Target="file:///D:\G.A%20GIOI%202015\giao%20an%206\NHAC\LaRagazzaDiBube-HoaTau-3089063_hq.mp3" TargetMode="External"/><Relationship Id="rId7" Type="http://schemas.openxmlformats.org/officeDocument/2006/relationships/slideLayout" Target="../slideLayouts/slideLayout2.xml"/><Relationship Id="rId12" Type="http://schemas.openxmlformats.org/officeDocument/2006/relationships/slide" Target="slide28.xml"/><Relationship Id="rId17" Type="http://schemas.openxmlformats.org/officeDocument/2006/relationships/image" Target="../media/image50.png"/><Relationship Id="rId2" Type="http://schemas.openxmlformats.org/officeDocument/2006/relationships/audio" Target="file:///D:\G.A%20GIOI%202015\giao%20an%206\NHAC\Hungarian%20Dance%20-%20Paul%20Mauriat.mp3" TargetMode="External"/><Relationship Id="rId16" Type="http://schemas.openxmlformats.org/officeDocument/2006/relationships/image" Target="../media/image49.png"/><Relationship Id="rId1" Type="http://schemas.openxmlformats.org/officeDocument/2006/relationships/audio" Target="file:///D:\G.A%20GIOI%202015\giao%20an%206\NHAC\Beethoven%20Virus%20-%20Diana%20%20cut.mp3" TargetMode="External"/><Relationship Id="rId6" Type="http://schemas.openxmlformats.org/officeDocument/2006/relationships/audio" Target="file:///D:\G.A%20GIOI%202015\giao%20an%206\NHAC\Surpise%20-%20Various%20Artists%20cut.mp3" TargetMode="External"/><Relationship Id="rId11" Type="http://schemas.openxmlformats.org/officeDocument/2006/relationships/slide" Target="slide25.xml"/><Relationship Id="rId5" Type="http://schemas.openxmlformats.org/officeDocument/2006/relationships/audio" Target="file:///D:\G.A%20GIOI%202015\giao%20an%206\NHAC\ShiningTheMorning-HoaTau-3089141%20cut.mp3" TargetMode="External"/><Relationship Id="rId15" Type="http://schemas.openxmlformats.org/officeDocument/2006/relationships/slide" Target="slide27.xml"/><Relationship Id="rId10" Type="http://schemas.openxmlformats.org/officeDocument/2006/relationships/slide" Target="slide24.xml"/><Relationship Id="rId4" Type="http://schemas.openxmlformats.org/officeDocument/2006/relationships/audio" Target="file:///D:\G.A%20GIOI%202015\giao%20an%206\NHAC\LittleGirlBeatInstrumental-V.A-2918581_hq%20cut...2.mp3" TargetMode="External"/><Relationship Id="rId9" Type="http://schemas.openxmlformats.org/officeDocument/2006/relationships/image" Target="../media/image48.gif"/><Relationship Id="rId14" Type="http://schemas.openxmlformats.org/officeDocument/2006/relationships/slide" Target="slide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png"/><Relationship Id="rId2" Type="http://schemas.openxmlformats.org/officeDocument/2006/relationships/audio" Target="file:///D:\G.A%20GIOI%202015\giao%20an%206\Nh&#7841;c%20&#273;&#7885;c%20th&#417;\Riverflowsinyou-Yiruma_bytu%20cut%201.mp3" TargetMode="External"/><Relationship Id="rId1" Type="http://schemas.openxmlformats.org/officeDocument/2006/relationships/audio" Target="file:///D:\G.A%20GIOI%202015\giao%20an%206\Nh&#7841;c%20thi%20ti&#7871;ng%20anh%20cut%20l&#7899;p%206%20,%208\Beethoven%20Virus%20-%20Diana%20Boncheva%20cut.mp3" TargetMode="Externa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.A%20GIOI%202015\giao%20an%206\ProShow%20Slideshow.wmv" TargetMode="Externa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6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6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gif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gif"/><Relationship Id="rId4" Type="http://schemas.openxmlformats.org/officeDocument/2006/relationships/slide" Target="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60.gif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6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15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 Bon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8200" y="472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96866" y="1295400"/>
            <a:ext cx="8618537" cy="4572000"/>
            <a:chOff x="144842" y="685800"/>
            <a:chExt cx="8618157" cy="4572000"/>
          </a:xfrm>
        </p:grpSpPr>
        <p:sp>
          <p:nvSpPr>
            <p:cNvPr id="6" name="Freeform 14"/>
            <p:cNvSpPr>
              <a:spLocks noEditPoints="1"/>
            </p:cNvSpPr>
            <p:nvPr/>
          </p:nvSpPr>
          <p:spPr bwMode="gray">
            <a:xfrm>
              <a:off x="144842" y="1295400"/>
              <a:ext cx="8618157" cy="3962400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100000">
                  <a:srgbClr val="0000FF"/>
                </a:gs>
              </a:gsLst>
              <a:path path="rect">
                <a:fillToRect l="50000" t="50000" r="50000" b="50000"/>
              </a:path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pic>
          <p:nvPicPr>
            <p:cNvPr id="7" name="Picture 20" descr="j028364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20844" y="3733800"/>
              <a:ext cx="936756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2" descr="j0283653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17046" y="3505200"/>
              <a:ext cx="1002329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7" descr="!danc_c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6460" y="2895600"/>
              <a:ext cx="1461340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8" descr="j0283632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42582" y="3895725"/>
              <a:ext cx="79624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1" descr="j0283648">
              <a:hlinkClick r:id="rId8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182748" y="3886200"/>
              <a:ext cx="627627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9" descr="j0283634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9105" y="3124200"/>
              <a:ext cx="1077270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 descr="7497796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991114" y="3886200"/>
              <a:ext cx="552686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5" descr="kieu0123122008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24740" y="2209800"/>
              <a:ext cx="618259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353039" y="685800"/>
              <a:ext cx="5333763" cy="2514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Bookman Old Style"/>
                </a:rPr>
                <a:t>Welcome to class 6A4</a:t>
              </a:r>
              <a:endPara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endParaRPr>
            </a:p>
            <a:p>
              <a:pPr algn="ctr"/>
              <a:endPara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Kết quả hình ảnh cho back 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Explosion 2 3"/>
          <p:cNvSpPr/>
          <p:nvPr/>
        </p:nvSpPr>
        <p:spPr>
          <a:xfrm>
            <a:off x="1676400" y="1600200"/>
            <a:ext cx="2133600" cy="1447800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4572000" y="3505200"/>
            <a:ext cx="2133600" cy="1447800"/>
          </a:xfrm>
          <a:prstGeom prst="irregularSeal2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15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2286000" y="5105400"/>
            <a:ext cx="2133600" cy="1447800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2438400" y="3581400"/>
            <a:ext cx="2133600" cy="1447800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457200" y="838200"/>
            <a:ext cx="2133600" cy="14478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6781800" y="5029200"/>
            <a:ext cx="2133600" cy="1447800"/>
          </a:xfrm>
          <a:prstGeom prst="irregularSeal2">
            <a:avLst/>
          </a:prstGeom>
          <a:solidFill>
            <a:srgbClr val="F814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3276600" y="2286000"/>
            <a:ext cx="2133600" cy="1447800"/>
          </a:xfrm>
          <a:prstGeom prst="irregularSeal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3733800" y="914400"/>
            <a:ext cx="2133600" cy="1447800"/>
          </a:xfrm>
          <a:prstGeom prst="irregularSeal2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xplosion 2 11"/>
          <p:cNvSpPr/>
          <p:nvPr/>
        </p:nvSpPr>
        <p:spPr>
          <a:xfrm>
            <a:off x="609600" y="2895600"/>
            <a:ext cx="2133600" cy="144780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xplosion 2 12"/>
          <p:cNvSpPr/>
          <p:nvPr/>
        </p:nvSpPr>
        <p:spPr>
          <a:xfrm>
            <a:off x="7010400" y="2286000"/>
            <a:ext cx="2133600" cy="1447800"/>
          </a:xfrm>
          <a:prstGeom prst="irregularSeal2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xplosion 2 13"/>
          <p:cNvSpPr/>
          <p:nvPr/>
        </p:nvSpPr>
        <p:spPr>
          <a:xfrm>
            <a:off x="5334000" y="1905000"/>
            <a:ext cx="2133600" cy="14478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381000" y="4572000"/>
            <a:ext cx="2133600" cy="1447800"/>
          </a:xfrm>
          <a:prstGeom prst="irregularSeal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4343400" y="5181600"/>
            <a:ext cx="2133600" cy="1447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13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6477000" y="3657600"/>
            <a:ext cx="2133600" cy="1447800"/>
          </a:xfrm>
          <a:prstGeom prst="irregularSeal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xplosion 2 17"/>
          <p:cNvSpPr/>
          <p:nvPr/>
        </p:nvSpPr>
        <p:spPr>
          <a:xfrm>
            <a:off x="6477000" y="685800"/>
            <a:ext cx="2133600" cy="1447800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371600" y="1524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WHERE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Beethoven Virus - Diana Boncheva 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3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Kết quả hình ảnh cho back 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" name="Subtitle 2"/>
          <p:cNvSpPr txBox="1">
            <a:spLocks/>
          </p:cNvSpPr>
          <p:nvPr/>
        </p:nvSpPr>
        <p:spPr>
          <a:xfrm>
            <a:off x="1447800" y="3048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WHERE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4038600" y="2362200"/>
            <a:ext cx="1066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forest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5566230" y="42672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water fall</a:t>
            </a:r>
            <a:endParaRPr lang="en-US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381393" y="23622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mountain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5718630" y="59436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cave</a:t>
            </a:r>
            <a:endParaRPr lang="en-US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7275288" y="24384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desert </a:t>
            </a:r>
            <a:endParaRPr lang="en-US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3810000" y="42672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lake </a:t>
            </a:r>
            <a:endParaRPr lang="en-US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457593" y="5923672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beach </a:t>
            </a:r>
            <a:endParaRPr lang="en-US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7275288" y="59436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island  </a:t>
            </a:r>
            <a:endParaRPr lang="en-US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3962400" y="59436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valley  </a:t>
            </a:r>
            <a:endParaRPr lang="en-US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2267856" y="42672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sissors</a:t>
            </a: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2039256" y="2362200"/>
            <a:ext cx="1752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sleeping bag</a:t>
            </a:r>
            <a:endParaRPr lang="en-US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7199088" y="42672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compass</a:t>
            </a:r>
            <a:endParaRPr lang="en-US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2115456" y="60198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torch </a:t>
            </a:r>
            <a:endParaRPr lang="en-US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5566230" y="24384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painkillers</a:t>
            </a:r>
            <a:endParaRPr lang="en-US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381393" y="42672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plasters</a:t>
            </a:r>
            <a:endParaRPr lang="en-US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www.indochinavoyages.com/wp-content/uploads/2015/08/14-8-15Fansipan-is-located-at-the-Hoang-Lien-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393" y="1143000"/>
            <a:ext cx="1576615" cy="1069847"/>
          </a:xfrm>
          <a:prstGeom prst="rect">
            <a:avLst/>
          </a:prstGeom>
          <a:noFill/>
        </p:spPr>
      </p:pic>
      <p:sp>
        <p:nvSpPr>
          <p:cNvPr id="49" name="Rectangle 48"/>
          <p:cNvSpPr/>
          <p:nvPr/>
        </p:nvSpPr>
        <p:spPr>
          <a:xfrm>
            <a:off x="395461" y="1890932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" descr="http://media1.santabanta.com/full1/Outdoors/Waterfalls/waterfalls-9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0030" y="3048000"/>
            <a:ext cx="1576989" cy="1069847"/>
          </a:xfrm>
          <a:prstGeom prst="rect">
            <a:avLst/>
          </a:prstGeom>
          <a:noFill/>
        </p:spPr>
      </p:pic>
      <p:sp>
        <p:nvSpPr>
          <p:cNvPr id="50" name="Rectangle 49"/>
          <p:cNvSpPr/>
          <p:nvPr/>
        </p:nvSpPr>
        <p:spPr>
          <a:xfrm>
            <a:off x="5504098" y="3795932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8" descr="http://vovworld.vn/Uploaded/truonggiang/2014_11_28/cuc%20phuong%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4830" y="1143000"/>
            <a:ext cx="1559170" cy="10668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3788898" y="1890932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6" descr="http://tourdulich.co/upload/images/new%20tour%202014/2.%20TOUR%20TRONG%20NUOC/%C4%90%C3%80%20N%E1%BA%B4NG%20%E2%80%93%20HU%E1%BA%BE%E2%80%93%20QU%E1%BA%A2NG%20B%C3%8CNH%E2%80%93%20B%C3%80%20N%C3%80%20%E2%80%93%20H%E1%BB%98I%20AN/139513609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0030" y="4799979"/>
            <a:ext cx="1600200" cy="1129553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5504098" y="5624732"/>
            <a:ext cx="519332" cy="3188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84" name="Picture 20" descr="http://i.telegraph.co.uk/multimedia/archive/02597/emptyQuarter_2597480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5288" y="1143000"/>
            <a:ext cx="1576616" cy="1152144"/>
          </a:xfrm>
          <a:prstGeom prst="rect">
            <a:avLst/>
          </a:prstGeom>
          <a:noFill/>
        </p:spPr>
      </p:pic>
      <p:sp>
        <p:nvSpPr>
          <p:cNvPr id="53" name="Rectangle 52"/>
          <p:cNvSpPr/>
          <p:nvPr/>
        </p:nvSpPr>
        <p:spPr>
          <a:xfrm>
            <a:off x="7303424" y="1953685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86" name="Picture 22" descr="http://www.bachatour.com/4wd_car/Babe_lake/babe-lak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3048000"/>
            <a:ext cx="1600200" cy="1107833"/>
          </a:xfrm>
          <a:prstGeom prst="rect">
            <a:avLst/>
          </a:prstGeom>
          <a:noFill/>
        </p:spPr>
      </p:pic>
      <p:sp>
        <p:nvSpPr>
          <p:cNvPr id="54" name="Rectangle 53"/>
          <p:cNvSpPr/>
          <p:nvPr/>
        </p:nvSpPr>
        <p:spPr>
          <a:xfrm>
            <a:off x="3761936" y="3836409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16" descr="http://media.crossingtravel.com/files/tag/2015/09/29/nha-trang-beach-area-251-sq-133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9529" y="4848665"/>
            <a:ext cx="1600699" cy="1022196"/>
          </a:xfrm>
          <a:prstGeom prst="rect">
            <a:avLst/>
          </a:prstGeom>
          <a:noFill/>
        </p:spPr>
      </p:pic>
      <p:sp>
        <p:nvSpPr>
          <p:cNvPr id="55" name="Rectangle 54"/>
          <p:cNvSpPr/>
          <p:nvPr/>
        </p:nvSpPr>
        <p:spPr>
          <a:xfrm>
            <a:off x="423597" y="5566553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82" name="Picture 18" descr="http://www.phuquocislandexplorer.com/wp-content/uploads/2011/11/a-pearl-islan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75288" y="4876800"/>
            <a:ext cx="1645919" cy="1010914"/>
          </a:xfrm>
          <a:prstGeom prst="rect">
            <a:avLst/>
          </a:prstGeom>
          <a:noFill/>
        </p:spPr>
      </p:pic>
      <p:sp>
        <p:nvSpPr>
          <p:cNvPr id="56" name="Rectangle 55"/>
          <p:cNvSpPr/>
          <p:nvPr/>
        </p:nvSpPr>
        <p:spPr>
          <a:xfrm>
            <a:off x="7289356" y="5588828"/>
            <a:ext cx="519332" cy="278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88" name="Picture 24" descr="https://lmceverywomanblog.files.wordpress.com/2015/04/valle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61936" y="4800600"/>
            <a:ext cx="1600200" cy="1066800"/>
          </a:xfrm>
          <a:prstGeom prst="rect">
            <a:avLst/>
          </a:prstGeom>
          <a:noFill/>
        </p:spPr>
      </p:pic>
      <p:sp>
        <p:nvSpPr>
          <p:cNvPr id="57" name="Rectangle 56"/>
          <p:cNvSpPr/>
          <p:nvPr/>
        </p:nvSpPr>
        <p:spPr>
          <a:xfrm>
            <a:off x="3790072" y="5532556"/>
            <a:ext cx="553328" cy="3348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6" descr="http://librarylostfoundblog.files.wordpress.com/2013/06/scissor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15456" y="3124200"/>
            <a:ext cx="1447800" cy="762000"/>
          </a:xfrm>
          <a:prstGeom prst="rect">
            <a:avLst/>
          </a:prstGeom>
          <a:noFill/>
        </p:spPr>
      </p:pic>
      <p:sp>
        <p:nvSpPr>
          <p:cNvPr id="58" name="Rectangle 57"/>
          <p:cNvSpPr/>
          <p:nvPr/>
        </p:nvSpPr>
        <p:spPr>
          <a:xfrm>
            <a:off x="2115456" y="3829928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2" descr="http://i1.adis.ws/i/jpl/bl_133692_a"/>
          <p:cNvPicPr>
            <a:picLocks noChangeAspect="1" noChangeArrowheads="1"/>
          </p:cNvPicPr>
          <p:nvPr/>
        </p:nvPicPr>
        <p:blipFill>
          <a:blip r:embed="rId13" cstate="print"/>
          <a:srcRect t="17632" b="14360"/>
          <a:stretch>
            <a:fillRect/>
          </a:stretch>
        </p:blipFill>
        <p:spPr bwMode="auto">
          <a:xfrm>
            <a:off x="2106672" y="1143000"/>
            <a:ext cx="1456584" cy="990599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2039256" y="1933136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44" descr="http://walkinginsunlight.com/wp-content/uploads/2014/05/Compass1.jpg"/>
          <p:cNvPicPr>
            <a:picLocks noChangeAspect="1" noChangeArrowheads="1"/>
          </p:cNvPicPr>
          <p:nvPr/>
        </p:nvPicPr>
        <p:blipFill>
          <a:blip r:embed="rId14" cstate="print"/>
          <a:srcRect l="9102" t="7964" r="8976" b="12400"/>
          <a:stretch>
            <a:fillRect/>
          </a:stretch>
        </p:blipFill>
        <p:spPr bwMode="auto">
          <a:xfrm>
            <a:off x="7351488" y="2971800"/>
            <a:ext cx="1234440" cy="914400"/>
          </a:xfrm>
          <a:prstGeom prst="rect">
            <a:avLst/>
          </a:prstGeom>
          <a:noFill/>
        </p:spPr>
      </p:pic>
      <p:sp>
        <p:nvSpPr>
          <p:cNvPr id="60" name="Rectangle 59"/>
          <p:cNvSpPr/>
          <p:nvPr/>
        </p:nvSpPr>
        <p:spPr>
          <a:xfrm>
            <a:off x="7351488" y="3796552"/>
            <a:ext cx="533400" cy="3182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14" descr="http://www.wolf-safety.co.uk/system/uploads/image_content/image/97/desktop_high_res_ATEXSafetyTorchWithLED2.jpg"/>
          <p:cNvPicPr>
            <a:picLocks noChangeAspect="1" noChangeArrowheads="1"/>
          </p:cNvPicPr>
          <p:nvPr/>
        </p:nvPicPr>
        <p:blipFill>
          <a:blip r:embed="rId15" cstate="print"/>
          <a:srcRect l="15804" t="12575" r="13079" b="11975"/>
          <a:stretch>
            <a:fillRect/>
          </a:stretch>
        </p:blipFill>
        <p:spPr bwMode="auto">
          <a:xfrm>
            <a:off x="2141244" y="4870940"/>
            <a:ext cx="1485900" cy="990600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2115456" y="5486400"/>
            <a:ext cx="507612" cy="3522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Picture 10" descr="http://vignette2.wikia.nocookie.net/starfrontiers/images/2/2e/White-pill-packet.jpg/revision/latest?cb=2013090813584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90030" y="1143000"/>
            <a:ext cx="1676400" cy="1104748"/>
          </a:xfrm>
          <a:prstGeom prst="rect">
            <a:avLst/>
          </a:prstGeom>
          <a:noFill/>
        </p:spPr>
      </p:pic>
      <p:sp>
        <p:nvSpPr>
          <p:cNvPr id="62" name="Rectangle 61"/>
          <p:cNvSpPr/>
          <p:nvPr/>
        </p:nvSpPr>
        <p:spPr>
          <a:xfrm>
            <a:off x="5566230" y="1981200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https://encrypted-tbn3.gstatic.com/images?q=tbn:ANd9GcSsnBVVyRdapEZ0ukvOHKicqIhaamMjBD54ex73cOfwMlju_0TT"/>
          <p:cNvPicPr>
            <a:picLocks noChangeAspect="1" noChangeArrowheads="1"/>
          </p:cNvPicPr>
          <p:nvPr/>
        </p:nvPicPr>
        <p:blipFill>
          <a:blip r:embed="rId17"/>
          <a:srcRect l="6178" t="4124" r="7336" b="9278"/>
          <a:stretch>
            <a:fillRect/>
          </a:stretch>
        </p:blipFill>
        <p:spPr bwMode="auto">
          <a:xfrm>
            <a:off x="457593" y="3124200"/>
            <a:ext cx="1371600" cy="1028700"/>
          </a:xfrm>
          <a:prstGeom prst="rect">
            <a:avLst/>
          </a:prstGeom>
          <a:noFill/>
        </p:spPr>
      </p:pic>
      <p:sp>
        <p:nvSpPr>
          <p:cNvPr id="63" name="Rectangle 62"/>
          <p:cNvSpPr/>
          <p:nvPr/>
        </p:nvSpPr>
        <p:spPr>
          <a:xfrm>
            <a:off x="305193" y="3886200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back 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147668" y="685800"/>
            <a:ext cx="52578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SUPERLATIVE ADJECTIVE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00200" y="1219200"/>
            <a:ext cx="3352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614268" y="2819400"/>
            <a:ext cx="6400800" cy="152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7200" b="1" dirty="0" smtClean="0">
                <a:solidFill>
                  <a:srgbClr val="FF0000"/>
                </a:solidFill>
              </a:rPr>
              <a:t>Form: </a:t>
            </a:r>
            <a:r>
              <a:rPr lang="en-US" sz="7200" b="1" dirty="0" err="1" smtClean="0">
                <a:solidFill>
                  <a:srgbClr val="FF0000"/>
                </a:solidFill>
              </a:rPr>
              <a:t>Adj</a:t>
            </a:r>
            <a:r>
              <a:rPr lang="en-US" sz="7200" b="1" dirty="0" smtClean="0">
                <a:solidFill>
                  <a:srgbClr val="FF0000"/>
                </a:solidFill>
              </a:rPr>
              <a:t> + </a:t>
            </a:r>
            <a:r>
              <a:rPr lang="en-US" sz="7200" b="1" dirty="0" err="1" smtClean="0">
                <a:solidFill>
                  <a:srgbClr val="FF0000"/>
                </a:solidFill>
              </a:rPr>
              <a:t>est</a:t>
            </a:r>
            <a:endParaRPr lang="en-US" sz="7200" b="1" dirty="0" smtClean="0">
              <a:solidFill>
                <a:srgbClr val="FF00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495800" y="1295400"/>
            <a:ext cx="609600" cy="152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Kết quả hình ảnh cho back 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5000" y="990602"/>
            <a:ext cx="71628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1. It’s the ……….. desert in the world.</a:t>
            </a:r>
          </a:p>
          <a:p>
            <a:pPr algn="just"/>
            <a:endParaRPr lang="en-US" sz="3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36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2. The Mekong is the ……….. river in Viet Nam.</a:t>
            </a:r>
          </a:p>
          <a:p>
            <a:pPr algn="just"/>
            <a:endParaRPr lang="en-US" sz="2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Fansipan</a:t>
            </a:r>
            <a:r>
              <a:rPr lang="en-US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is the ……….. mountain in Viet Nam.</a:t>
            </a:r>
          </a:p>
          <a:p>
            <a:pPr algn="just"/>
            <a:endParaRPr lang="en-US" sz="2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4. Ho Chi Minh City is the ……….. city in Viet Nam.</a:t>
            </a:r>
          </a:p>
          <a:p>
            <a:pPr algn="just"/>
            <a:endParaRPr lang="en-US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5. The boat trip was the ……….. experience of my life.</a:t>
            </a:r>
            <a:endParaRPr lang="en-US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47800" y="1524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COMPLETE THE SENTENCES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8" descr="http://i.livescience.com/images/i/000/030/972/i02/shutterstock_93404287.jpg?13474837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3" y="838202"/>
            <a:ext cx="1600199" cy="1068655"/>
          </a:xfrm>
          <a:prstGeom prst="rect">
            <a:avLst/>
          </a:prstGeom>
          <a:noFill/>
        </p:spPr>
      </p:pic>
      <p:pic>
        <p:nvPicPr>
          <p:cNvPr id="22530" name="Picture 2" descr="http://www.silverlandhotels.com/blog/wp-content/uploads/2015/08/hcmc_itinerary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67200"/>
            <a:ext cx="1600200" cy="990600"/>
          </a:xfrm>
          <a:prstGeom prst="rect">
            <a:avLst/>
          </a:prstGeom>
          <a:noFill/>
        </p:spPr>
      </p:pic>
      <p:pic>
        <p:nvPicPr>
          <p:cNvPr id="22532" name="Picture 4" descr="http://www.nature.org.vn/en/wp-content/uploads/2011/05/song-meko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981202"/>
            <a:ext cx="1600200" cy="1070199"/>
          </a:xfrm>
          <a:prstGeom prst="rect">
            <a:avLst/>
          </a:prstGeom>
          <a:noFill/>
        </p:spPr>
      </p:pic>
      <p:pic>
        <p:nvPicPr>
          <p:cNvPr id="22534" name="Picture 6" descr="https://www.definetours.com/upload/fotolar/69c87uz384n208n9dxas203qv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334002"/>
            <a:ext cx="1600200" cy="1066419"/>
          </a:xfrm>
          <a:prstGeom prst="rect">
            <a:avLst/>
          </a:prstGeom>
          <a:noFill/>
        </p:spPr>
      </p:pic>
      <p:pic>
        <p:nvPicPr>
          <p:cNvPr id="22538" name="Picture 10" descr="http://tourdulichsapagiare.com/upload/misc/leo-nui-fansipan-vietsensetravel_14071351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1" y="3131592"/>
            <a:ext cx="1600200" cy="10639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33800" y="924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(hot)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914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hottest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4948" y="318047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(high)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73620" y="191086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(long)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0" y="3200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5660" y="435568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largest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9400" y="4343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(large)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6200" y="5486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0" y="5410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(good)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1905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back 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147668" y="685800"/>
            <a:ext cx="52578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baseline="0" dirty="0" smtClean="0">
                <a:solidFill>
                  <a:srgbClr val="FF0000"/>
                </a:solidFill>
              </a:rPr>
              <a:t>MODAL</a:t>
            </a:r>
            <a:r>
              <a:rPr lang="en-US" sz="3200" b="1" dirty="0" smtClean="0">
                <a:solidFill>
                  <a:srgbClr val="FF0000"/>
                </a:solidFill>
              </a:rPr>
              <a:t> VERB “MUST”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00200" y="1219200"/>
            <a:ext cx="3352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614268" y="2819400"/>
            <a:ext cx="6400800" cy="152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</a:rPr>
              <a:t>GIVE ORDERS AND TRAVEL ADVICE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495800" y="1295400"/>
            <a:ext cx="609600" cy="152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Kết quả hình ảnh cho back 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185204" y="76201"/>
            <a:ext cx="6494288" cy="1622991"/>
            <a:chOff x="1185204" y="14069"/>
            <a:chExt cx="6494288" cy="1651429"/>
          </a:xfrm>
        </p:grpSpPr>
        <p:sp>
          <p:nvSpPr>
            <p:cNvPr id="5" name="Rectangle 4"/>
            <p:cNvSpPr/>
            <p:nvPr/>
          </p:nvSpPr>
          <p:spPr>
            <a:xfrm>
              <a:off x="6858000" y="318869"/>
              <a:ext cx="821492" cy="134662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Y</a:t>
              </a:r>
              <a:endParaRPr lang="en-US" sz="8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0432" y="14069"/>
              <a:ext cx="821492" cy="1346628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A</a:t>
              </a:r>
              <a:endParaRPr lang="en-US" sz="8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77728" y="318869"/>
              <a:ext cx="821492" cy="134662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L</a:t>
              </a:r>
              <a:endParaRPr lang="en-US" sz="8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95800" y="14069"/>
              <a:ext cx="821492" cy="134662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P</a:t>
              </a:r>
              <a:endParaRPr lang="en-US" sz="8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5832" y="313009"/>
              <a:ext cx="821492" cy="1346628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E</a:t>
              </a:r>
              <a:endParaRPr lang="en-US" sz="8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5696" y="14069"/>
              <a:ext cx="821492" cy="1346628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L</a:t>
              </a:r>
              <a:endParaRPr lang="en-US" sz="8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03768" y="290830"/>
              <a:ext cx="821492" cy="1346628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O</a:t>
              </a:r>
              <a:endParaRPr lang="en-US" sz="8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85204" y="14069"/>
              <a:ext cx="821492" cy="134662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R</a:t>
              </a:r>
              <a:endParaRPr lang="en-US" sz="8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</p:grpSp>
      <p:pic>
        <p:nvPicPr>
          <p:cNvPr id="20490" name="Picture 10" descr="http://orig05.deviantart.net/1fde/f/2007/350/d/0/animation_boy_and_girl_by_zazi_cha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8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Kết quả hình ảnh cho back 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xspace.talaweb.com/bay_diepvien007/home/Li%C3%AAn%20k%E1%BA%BFt%20Website/Ban%20do%20viet%20n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9210" y="1524002"/>
            <a:ext cx="3783289" cy="5066905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1817082" y="152400"/>
            <a:ext cx="5552044" cy="1576592"/>
            <a:chOff x="1817080" y="53410"/>
            <a:chExt cx="5552044" cy="1865551"/>
          </a:xfrm>
        </p:grpSpPr>
        <p:sp>
          <p:nvSpPr>
            <p:cNvPr id="10" name="Rectangle 9"/>
            <p:cNvSpPr/>
            <p:nvPr/>
          </p:nvSpPr>
          <p:spPr>
            <a:xfrm>
              <a:off x="6547632" y="53410"/>
              <a:ext cx="821492" cy="156600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T</a:t>
              </a:r>
              <a:endParaRPr lang="en-US" sz="8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34928" y="352961"/>
              <a:ext cx="821492" cy="156600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C</a:t>
              </a:r>
              <a:endParaRPr lang="en-US" sz="8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53000" y="53410"/>
              <a:ext cx="821492" cy="156600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E</a:t>
              </a:r>
              <a:endParaRPr lang="en-US" sz="8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07708" y="347202"/>
              <a:ext cx="821492" cy="1566000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J</a:t>
              </a:r>
              <a:endParaRPr lang="en-US" sz="8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17572" y="53410"/>
              <a:ext cx="821492" cy="156600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O</a:t>
              </a:r>
              <a:endParaRPr lang="en-US" sz="8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35644" y="325405"/>
              <a:ext cx="821492" cy="1566000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R</a:t>
              </a:r>
              <a:endParaRPr lang="en-US" sz="8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17080" y="53410"/>
              <a:ext cx="821492" cy="156600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P</a:t>
              </a:r>
              <a:endParaRPr lang="en-US" sz="8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</p:grpSp>
      <p:sp>
        <p:nvSpPr>
          <p:cNvPr id="18" name="Cloud Callout 17"/>
          <p:cNvSpPr/>
          <p:nvPr/>
        </p:nvSpPr>
        <p:spPr>
          <a:xfrm>
            <a:off x="1676400" y="1981200"/>
            <a:ext cx="3124200" cy="2133600"/>
          </a:xfrm>
          <a:prstGeom prst="cloudCallout">
            <a:avLst>
              <a:gd name="adj1" fmla="val -21283"/>
              <a:gd name="adj2" fmla="val 770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</a:rPr>
              <a:t>How well do you know about Viet Nam?</a:t>
            </a: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47106" name="Picture 2" descr="https://s-media-cache-ak0.pinimg.com/originals/b9/5b/60/b95b60cbe963d8101e788ea9e3a5ad9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495800"/>
            <a:ext cx="3769357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Kết quả hình ảnh cho back 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2514600" y="76200"/>
            <a:ext cx="43434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A MUSICAL CHAIR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8436" name="Picture 4" descr="https://communityforkliftthriftstore.files.wordpress.com/2012/06/orange-chair-clip-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295400"/>
            <a:ext cx="2741159" cy="3886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1524000"/>
            <a:ext cx="4419600" cy="48320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33CC"/>
                </a:solidFill>
              </a:rPr>
              <a:t>RULES</a:t>
            </a: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rgbClr val="0033CC"/>
                </a:solidFill>
              </a:rPr>
              <a:t>Have 6 questions about:</a:t>
            </a:r>
          </a:p>
          <a:p>
            <a:pPr algn="just"/>
            <a:r>
              <a:rPr lang="en-US" sz="2800" b="1" dirty="0" smtClean="0">
                <a:solidFill>
                  <a:srgbClr val="0033CC"/>
                </a:solidFill>
              </a:rPr>
              <a:t> the weather, travelling and natural attractions.</a:t>
            </a: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rgbClr val="0033CC"/>
                </a:solidFill>
              </a:rPr>
              <a:t>The student in front of the chair after stopping the music will have a right to choose and answer a question. </a:t>
            </a: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rgbClr val="0033CC"/>
                </a:solidFill>
              </a:rPr>
              <a:t> Each right answer is given a flower. </a:t>
            </a:r>
            <a:endParaRPr lang="en-US" sz="2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media.giphy.com/media/Lx0rOJvGdjP44/giphy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" y="0"/>
            <a:ext cx="9125712" cy="6858000"/>
          </a:xfrm>
          <a:prstGeom prst="rect">
            <a:avLst/>
          </a:prstGeom>
          <a:noFill/>
        </p:spPr>
      </p:pic>
      <p:pic>
        <p:nvPicPr>
          <p:cNvPr id="1028" name="Picture 4" descr="http://www.animatedimages.org/data/media/607/animated-rainbow-image-0015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4316966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152400" y="2133600"/>
            <a:ext cx="4114800" cy="22860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435210 w 4114800"/>
              <a:gd name="connsiteY0" fmla="*/ 1993415 h 2286000"/>
              <a:gd name="connsiteX1" fmla="*/ 1371710 w 4114800"/>
              <a:gd name="connsiteY1" fmla="*/ 2056915 h 2286000"/>
              <a:gd name="connsiteX2" fmla="*/ 1308210 w 4114800"/>
              <a:gd name="connsiteY2" fmla="*/ 1993415 h 2286000"/>
              <a:gd name="connsiteX3" fmla="*/ 1371710 w 4114800"/>
              <a:gd name="connsiteY3" fmla="*/ 1929915 h 2286000"/>
              <a:gd name="connsiteX4" fmla="*/ 1435210 w 4114800"/>
              <a:gd name="connsiteY4" fmla="*/ 1993415 h 2286000"/>
              <a:gd name="connsiteX0" fmla="*/ 1473487 w 4114800"/>
              <a:gd name="connsiteY0" fmla="*/ 2024697 h 2286000"/>
              <a:gd name="connsiteX1" fmla="*/ 1346487 w 4114800"/>
              <a:gd name="connsiteY1" fmla="*/ 2151697 h 2286000"/>
              <a:gd name="connsiteX2" fmla="*/ 1219487 w 4114800"/>
              <a:gd name="connsiteY2" fmla="*/ 2024697 h 2286000"/>
              <a:gd name="connsiteX3" fmla="*/ 1346487 w 4114800"/>
              <a:gd name="connsiteY3" fmla="*/ 1897697 h 2286000"/>
              <a:gd name="connsiteX4" fmla="*/ 1473487 w 4114800"/>
              <a:gd name="connsiteY4" fmla="*/ 2024697 h 2286000"/>
              <a:gd name="connsiteX0" fmla="*/ 1432049 w 4114800"/>
              <a:gd name="connsiteY0" fmla="*/ 2154845 h 2286000"/>
              <a:gd name="connsiteX1" fmla="*/ 1241549 w 4114800"/>
              <a:gd name="connsiteY1" fmla="*/ 2345345 h 2286000"/>
              <a:gd name="connsiteX2" fmla="*/ 1051049 w 4114800"/>
              <a:gd name="connsiteY2" fmla="*/ 2154845 h 2286000"/>
              <a:gd name="connsiteX3" fmla="*/ 1241549 w 4114800"/>
              <a:gd name="connsiteY3" fmla="*/ 1964345 h 2286000"/>
              <a:gd name="connsiteX4" fmla="*/ 1432049 w 4114800"/>
              <a:gd name="connsiteY4" fmla="*/ 2154845 h 22860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114800" h="2286000">
                <a:moveTo>
                  <a:pt x="1435210" y="1993415"/>
                </a:moveTo>
                <a:cubicBezTo>
                  <a:pt x="1435210" y="2028485"/>
                  <a:pt x="1406780" y="2056915"/>
                  <a:pt x="1371710" y="2056915"/>
                </a:cubicBezTo>
                <a:cubicBezTo>
                  <a:pt x="1336640" y="2056915"/>
                  <a:pt x="1308210" y="2028485"/>
                  <a:pt x="1308210" y="1993415"/>
                </a:cubicBezTo>
                <a:cubicBezTo>
                  <a:pt x="1308210" y="1958345"/>
                  <a:pt x="1336640" y="1929915"/>
                  <a:pt x="1371710" y="1929915"/>
                </a:cubicBezTo>
                <a:cubicBezTo>
                  <a:pt x="1406780" y="1929915"/>
                  <a:pt x="1435210" y="1958345"/>
                  <a:pt x="1435210" y="1993415"/>
                </a:cubicBezTo>
                <a:close/>
              </a:path>
              <a:path w="4114800" h="2286000">
                <a:moveTo>
                  <a:pt x="1473487" y="2024697"/>
                </a:moveTo>
                <a:cubicBezTo>
                  <a:pt x="1473487" y="2094837"/>
                  <a:pt x="1416627" y="2151697"/>
                  <a:pt x="1346487" y="2151697"/>
                </a:cubicBezTo>
                <a:cubicBezTo>
                  <a:pt x="1276347" y="2151697"/>
                  <a:pt x="1219487" y="2094837"/>
                  <a:pt x="1219487" y="2024697"/>
                </a:cubicBezTo>
                <a:cubicBezTo>
                  <a:pt x="1219487" y="1954557"/>
                  <a:pt x="1276347" y="1897697"/>
                  <a:pt x="1346487" y="1897697"/>
                </a:cubicBezTo>
                <a:cubicBezTo>
                  <a:pt x="1416627" y="1897697"/>
                  <a:pt x="1473487" y="1954557"/>
                  <a:pt x="1473487" y="2024697"/>
                </a:cubicBezTo>
                <a:close/>
              </a:path>
              <a:path w="4114800" h="2286000">
                <a:moveTo>
                  <a:pt x="1432049" y="2154845"/>
                </a:moveTo>
                <a:cubicBezTo>
                  <a:pt x="1432049" y="2260055"/>
                  <a:pt x="1346759" y="2345345"/>
                  <a:pt x="1241549" y="2345345"/>
                </a:cubicBezTo>
                <a:cubicBezTo>
                  <a:pt x="1136339" y="2345345"/>
                  <a:pt x="1051049" y="2260055"/>
                  <a:pt x="1051049" y="2154845"/>
                </a:cubicBezTo>
                <a:cubicBezTo>
                  <a:pt x="1051049" y="2049635"/>
                  <a:pt x="1136339" y="1964345"/>
                  <a:pt x="1241549" y="1964345"/>
                </a:cubicBezTo>
                <a:cubicBezTo>
                  <a:pt x="1346759" y="1964345"/>
                  <a:pt x="1432049" y="2049635"/>
                  <a:pt x="1432049" y="2154845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WEATHER</a:t>
            </a:r>
            <a:endParaRPr lang="en-U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876800" y="2057400"/>
            <a:ext cx="4114800" cy="22860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435210 w 4114800"/>
              <a:gd name="connsiteY0" fmla="*/ 1993415 h 2286000"/>
              <a:gd name="connsiteX1" fmla="*/ 1371710 w 4114800"/>
              <a:gd name="connsiteY1" fmla="*/ 2056915 h 2286000"/>
              <a:gd name="connsiteX2" fmla="*/ 1308210 w 4114800"/>
              <a:gd name="connsiteY2" fmla="*/ 1993415 h 2286000"/>
              <a:gd name="connsiteX3" fmla="*/ 1371710 w 4114800"/>
              <a:gd name="connsiteY3" fmla="*/ 1929915 h 2286000"/>
              <a:gd name="connsiteX4" fmla="*/ 1435210 w 4114800"/>
              <a:gd name="connsiteY4" fmla="*/ 1993415 h 2286000"/>
              <a:gd name="connsiteX0" fmla="*/ 1473487 w 4114800"/>
              <a:gd name="connsiteY0" fmla="*/ 2024697 h 2286000"/>
              <a:gd name="connsiteX1" fmla="*/ 1346487 w 4114800"/>
              <a:gd name="connsiteY1" fmla="*/ 2151697 h 2286000"/>
              <a:gd name="connsiteX2" fmla="*/ 1219487 w 4114800"/>
              <a:gd name="connsiteY2" fmla="*/ 2024697 h 2286000"/>
              <a:gd name="connsiteX3" fmla="*/ 1346487 w 4114800"/>
              <a:gd name="connsiteY3" fmla="*/ 1897697 h 2286000"/>
              <a:gd name="connsiteX4" fmla="*/ 1473487 w 4114800"/>
              <a:gd name="connsiteY4" fmla="*/ 2024697 h 2286000"/>
              <a:gd name="connsiteX0" fmla="*/ 1432049 w 4114800"/>
              <a:gd name="connsiteY0" fmla="*/ 2154845 h 2286000"/>
              <a:gd name="connsiteX1" fmla="*/ 1241549 w 4114800"/>
              <a:gd name="connsiteY1" fmla="*/ 2345345 h 2286000"/>
              <a:gd name="connsiteX2" fmla="*/ 1051049 w 4114800"/>
              <a:gd name="connsiteY2" fmla="*/ 2154845 h 2286000"/>
              <a:gd name="connsiteX3" fmla="*/ 1241549 w 4114800"/>
              <a:gd name="connsiteY3" fmla="*/ 1964345 h 2286000"/>
              <a:gd name="connsiteX4" fmla="*/ 1432049 w 4114800"/>
              <a:gd name="connsiteY4" fmla="*/ 2154845 h 22860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114800" h="2286000">
                <a:moveTo>
                  <a:pt x="1435210" y="1993415"/>
                </a:moveTo>
                <a:cubicBezTo>
                  <a:pt x="1435210" y="2028485"/>
                  <a:pt x="1406780" y="2056915"/>
                  <a:pt x="1371710" y="2056915"/>
                </a:cubicBezTo>
                <a:cubicBezTo>
                  <a:pt x="1336640" y="2056915"/>
                  <a:pt x="1308210" y="2028485"/>
                  <a:pt x="1308210" y="1993415"/>
                </a:cubicBezTo>
                <a:cubicBezTo>
                  <a:pt x="1308210" y="1958345"/>
                  <a:pt x="1336640" y="1929915"/>
                  <a:pt x="1371710" y="1929915"/>
                </a:cubicBezTo>
                <a:cubicBezTo>
                  <a:pt x="1406780" y="1929915"/>
                  <a:pt x="1435210" y="1958345"/>
                  <a:pt x="1435210" y="1993415"/>
                </a:cubicBezTo>
                <a:close/>
              </a:path>
              <a:path w="4114800" h="2286000">
                <a:moveTo>
                  <a:pt x="1473487" y="2024697"/>
                </a:moveTo>
                <a:cubicBezTo>
                  <a:pt x="1473487" y="2094837"/>
                  <a:pt x="1416627" y="2151697"/>
                  <a:pt x="1346487" y="2151697"/>
                </a:cubicBezTo>
                <a:cubicBezTo>
                  <a:pt x="1276347" y="2151697"/>
                  <a:pt x="1219487" y="2094837"/>
                  <a:pt x="1219487" y="2024697"/>
                </a:cubicBezTo>
                <a:cubicBezTo>
                  <a:pt x="1219487" y="1954557"/>
                  <a:pt x="1276347" y="1897697"/>
                  <a:pt x="1346487" y="1897697"/>
                </a:cubicBezTo>
                <a:cubicBezTo>
                  <a:pt x="1416627" y="1897697"/>
                  <a:pt x="1473487" y="1954557"/>
                  <a:pt x="1473487" y="2024697"/>
                </a:cubicBezTo>
                <a:close/>
              </a:path>
              <a:path w="4114800" h="2286000">
                <a:moveTo>
                  <a:pt x="1432049" y="2154845"/>
                </a:moveTo>
                <a:cubicBezTo>
                  <a:pt x="1432049" y="2260055"/>
                  <a:pt x="1346759" y="2345345"/>
                  <a:pt x="1241549" y="2345345"/>
                </a:cubicBezTo>
                <a:cubicBezTo>
                  <a:pt x="1136339" y="2345345"/>
                  <a:pt x="1051049" y="2260055"/>
                  <a:pt x="1051049" y="2154845"/>
                </a:cubicBezTo>
                <a:cubicBezTo>
                  <a:pt x="1051049" y="2049635"/>
                  <a:pt x="1136339" y="1964345"/>
                  <a:pt x="1241549" y="1964345"/>
                </a:cubicBezTo>
                <a:cubicBezTo>
                  <a:pt x="1346759" y="1964345"/>
                  <a:pt x="1432049" y="2049635"/>
                  <a:pt x="1432049" y="2154845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TRAVELLING</a:t>
            </a:r>
            <a:endParaRPr lang="en-U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514600" y="4419600"/>
            <a:ext cx="4114800" cy="22860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435210 w 4114800"/>
              <a:gd name="connsiteY0" fmla="*/ 1993415 h 2286000"/>
              <a:gd name="connsiteX1" fmla="*/ 1371710 w 4114800"/>
              <a:gd name="connsiteY1" fmla="*/ 2056915 h 2286000"/>
              <a:gd name="connsiteX2" fmla="*/ 1308210 w 4114800"/>
              <a:gd name="connsiteY2" fmla="*/ 1993415 h 2286000"/>
              <a:gd name="connsiteX3" fmla="*/ 1371710 w 4114800"/>
              <a:gd name="connsiteY3" fmla="*/ 1929915 h 2286000"/>
              <a:gd name="connsiteX4" fmla="*/ 1435210 w 4114800"/>
              <a:gd name="connsiteY4" fmla="*/ 1993415 h 2286000"/>
              <a:gd name="connsiteX0" fmla="*/ 1473487 w 4114800"/>
              <a:gd name="connsiteY0" fmla="*/ 2024697 h 2286000"/>
              <a:gd name="connsiteX1" fmla="*/ 1346487 w 4114800"/>
              <a:gd name="connsiteY1" fmla="*/ 2151697 h 2286000"/>
              <a:gd name="connsiteX2" fmla="*/ 1219487 w 4114800"/>
              <a:gd name="connsiteY2" fmla="*/ 2024697 h 2286000"/>
              <a:gd name="connsiteX3" fmla="*/ 1346487 w 4114800"/>
              <a:gd name="connsiteY3" fmla="*/ 1897697 h 2286000"/>
              <a:gd name="connsiteX4" fmla="*/ 1473487 w 4114800"/>
              <a:gd name="connsiteY4" fmla="*/ 2024697 h 2286000"/>
              <a:gd name="connsiteX0" fmla="*/ 1432049 w 4114800"/>
              <a:gd name="connsiteY0" fmla="*/ 2154845 h 2286000"/>
              <a:gd name="connsiteX1" fmla="*/ 1241549 w 4114800"/>
              <a:gd name="connsiteY1" fmla="*/ 2345345 h 2286000"/>
              <a:gd name="connsiteX2" fmla="*/ 1051049 w 4114800"/>
              <a:gd name="connsiteY2" fmla="*/ 2154845 h 2286000"/>
              <a:gd name="connsiteX3" fmla="*/ 1241549 w 4114800"/>
              <a:gd name="connsiteY3" fmla="*/ 1964345 h 2286000"/>
              <a:gd name="connsiteX4" fmla="*/ 1432049 w 4114800"/>
              <a:gd name="connsiteY4" fmla="*/ 2154845 h 22860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114800" h="2286000">
                <a:moveTo>
                  <a:pt x="1435210" y="1993415"/>
                </a:moveTo>
                <a:cubicBezTo>
                  <a:pt x="1435210" y="2028485"/>
                  <a:pt x="1406780" y="2056915"/>
                  <a:pt x="1371710" y="2056915"/>
                </a:cubicBezTo>
                <a:cubicBezTo>
                  <a:pt x="1336640" y="2056915"/>
                  <a:pt x="1308210" y="2028485"/>
                  <a:pt x="1308210" y="1993415"/>
                </a:cubicBezTo>
                <a:cubicBezTo>
                  <a:pt x="1308210" y="1958345"/>
                  <a:pt x="1336640" y="1929915"/>
                  <a:pt x="1371710" y="1929915"/>
                </a:cubicBezTo>
                <a:cubicBezTo>
                  <a:pt x="1406780" y="1929915"/>
                  <a:pt x="1435210" y="1958345"/>
                  <a:pt x="1435210" y="1993415"/>
                </a:cubicBezTo>
                <a:close/>
              </a:path>
              <a:path w="4114800" h="2286000">
                <a:moveTo>
                  <a:pt x="1473487" y="2024697"/>
                </a:moveTo>
                <a:cubicBezTo>
                  <a:pt x="1473487" y="2094837"/>
                  <a:pt x="1416627" y="2151697"/>
                  <a:pt x="1346487" y="2151697"/>
                </a:cubicBezTo>
                <a:cubicBezTo>
                  <a:pt x="1276347" y="2151697"/>
                  <a:pt x="1219487" y="2094837"/>
                  <a:pt x="1219487" y="2024697"/>
                </a:cubicBezTo>
                <a:cubicBezTo>
                  <a:pt x="1219487" y="1954557"/>
                  <a:pt x="1276347" y="1897697"/>
                  <a:pt x="1346487" y="1897697"/>
                </a:cubicBezTo>
                <a:cubicBezTo>
                  <a:pt x="1416627" y="1897697"/>
                  <a:pt x="1473487" y="1954557"/>
                  <a:pt x="1473487" y="2024697"/>
                </a:cubicBezTo>
                <a:close/>
              </a:path>
              <a:path w="4114800" h="2286000">
                <a:moveTo>
                  <a:pt x="1432049" y="2154845"/>
                </a:moveTo>
                <a:cubicBezTo>
                  <a:pt x="1432049" y="2260055"/>
                  <a:pt x="1346759" y="2345345"/>
                  <a:pt x="1241549" y="2345345"/>
                </a:cubicBezTo>
                <a:cubicBezTo>
                  <a:pt x="1136339" y="2345345"/>
                  <a:pt x="1051049" y="2260055"/>
                  <a:pt x="1051049" y="2154845"/>
                </a:cubicBezTo>
                <a:cubicBezTo>
                  <a:pt x="1051049" y="2049635"/>
                  <a:pt x="1136339" y="1964345"/>
                  <a:pt x="1241549" y="1964345"/>
                </a:cubicBezTo>
                <a:cubicBezTo>
                  <a:pt x="1346759" y="1964345"/>
                  <a:pt x="1432049" y="2049635"/>
                  <a:pt x="1432049" y="2154845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NATURAL ATTRACTIONS</a:t>
            </a:r>
            <a:endParaRPr lang="en-U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34290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33CC"/>
                </a:solidFill>
                <a:latin typeface="Comic Sans MS" pitchFamily="66" charset="0"/>
                <a:hlinkClick r:id="rId10" action="ppaction://hlinksldjump"/>
              </a:rPr>
              <a:t>1</a:t>
            </a:r>
            <a:endParaRPr lang="en-US" sz="44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34290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33CC"/>
                </a:solidFill>
                <a:latin typeface="Comic Sans MS" pitchFamily="66" charset="0"/>
                <a:hlinkClick r:id="rId11" action="ppaction://hlinksldjump"/>
              </a:rPr>
              <a:t>2</a:t>
            </a:r>
            <a:endParaRPr lang="en-US" sz="44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59436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33CC"/>
                </a:solidFill>
                <a:latin typeface="Comic Sans MS" pitchFamily="66" charset="0"/>
                <a:hlinkClick r:id="rId12" action="ppaction://hlinksldjump"/>
              </a:rPr>
              <a:t>1</a:t>
            </a:r>
            <a:endParaRPr lang="en-US" sz="44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59436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33CC"/>
                </a:solidFill>
                <a:latin typeface="Comic Sans MS" pitchFamily="66" charset="0"/>
                <a:hlinkClick r:id="rId13" action="ppaction://hlinksldjump"/>
              </a:rPr>
              <a:t>2</a:t>
            </a:r>
            <a:endParaRPr lang="en-US" sz="44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34290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33CC"/>
                </a:solidFill>
                <a:latin typeface="Comic Sans MS" pitchFamily="66" charset="0"/>
                <a:hlinkClick r:id="rId14" action="ppaction://hlinksldjump"/>
              </a:rPr>
              <a:t>1</a:t>
            </a:r>
            <a:endParaRPr lang="en-US" sz="44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0400" y="34290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33CC"/>
                </a:solidFill>
                <a:latin typeface="Comic Sans MS" pitchFamily="66" charset="0"/>
                <a:hlinkClick r:id="rId15" action="ppaction://hlinksldjump"/>
              </a:rPr>
              <a:t>2</a:t>
            </a:r>
            <a:endParaRPr lang="en-US" sz="44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9" name="Beethoven Virus - Diana  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8534400" y="5562600"/>
            <a:ext cx="609600" cy="609600"/>
          </a:xfrm>
          <a:prstGeom prst="rect">
            <a:avLst/>
          </a:prstGeom>
        </p:spPr>
      </p:pic>
      <p:pic>
        <p:nvPicPr>
          <p:cNvPr id="20" name="Hungarian Dance - Paul Mauria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/>
          <a:stretch>
            <a:fillRect/>
          </a:stretch>
        </p:blipFill>
        <p:spPr>
          <a:xfrm>
            <a:off x="8534400" y="4419600"/>
            <a:ext cx="609600" cy="609600"/>
          </a:xfrm>
          <a:prstGeom prst="rect">
            <a:avLst/>
          </a:prstGeom>
        </p:spPr>
      </p:pic>
      <p:pic>
        <p:nvPicPr>
          <p:cNvPr id="23" name="LaRagazzaDiBube-HoaTau-3089063_hq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8"/>
          <a:stretch>
            <a:fillRect/>
          </a:stretch>
        </p:blipFill>
        <p:spPr>
          <a:xfrm>
            <a:off x="8001000" y="4953000"/>
            <a:ext cx="609600" cy="609600"/>
          </a:xfrm>
          <a:prstGeom prst="rect">
            <a:avLst/>
          </a:prstGeom>
        </p:spPr>
      </p:pic>
      <p:pic>
        <p:nvPicPr>
          <p:cNvPr id="25" name="LittleGirlBeatInstrumental-V.A-2918581_hq cut...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/>
          <a:stretch>
            <a:fillRect/>
          </a:stretch>
        </p:blipFill>
        <p:spPr>
          <a:xfrm>
            <a:off x="8534400" y="4953000"/>
            <a:ext cx="609600" cy="609600"/>
          </a:xfrm>
          <a:prstGeom prst="rect">
            <a:avLst/>
          </a:prstGeom>
        </p:spPr>
      </p:pic>
      <p:pic>
        <p:nvPicPr>
          <p:cNvPr id="26" name="ShiningTheMorning-HoaTau-3089141 cut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6"/>
          <a:stretch>
            <a:fillRect/>
          </a:stretch>
        </p:blipFill>
        <p:spPr>
          <a:xfrm>
            <a:off x="8001000" y="4419600"/>
            <a:ext cx="609600" cy="609600"/>
          </a:xfrm>
          <a:prstGeom prst="rect">
            <a:avLst/>
          </a:prstGeom>
        </p:spPr>
      </p:pic>
      <p:pic>
        <p:nvPicPr>
          <p:cNvPr id="28" name="Surpise - Various Artists cut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6"/>
          <a:stretch>
            <a:fillRect/>
          </a:stretch>
        </p:blipFill>
        <p:spPr>
          <a:xfrm>
            <a:off x="8001000" y="5486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07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512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972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620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933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2" grpId="0"/>
      <p:bldP spid="13" grpId="0"/>
      <p:bldP spid="17" grpId="0"/>
      <p:bldP spid="18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back 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550108" y="609600"/>
            <a:ext cx="5552044" cy="1109949"/>
            <a:chOff x="1817080" y="53410"/>
            <a:chExt cx="5552044" cy="1781639"/>
          </a:xfrm>
        </p:grpSpPr>
        <p:sp>
          <p:nvSpPr>
            <p:cNvPr id="6" name="Rectangle 5"/>
            <p:cNvSpPr/>
            <p:nvPr/>
          </p:nvSpPr>
          <p:spPr>
            <a:xfrm>
              <a:off x="6547632" y="53410"/>
              <a:ext cx="821492" cy="148208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S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34928" y="352962"/>
              <a:ext cx="821492" cy="148208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T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53000" y="53410"/>
              <a:ext cx="821492" cy="148208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N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207708" y="347201"/>
              <a:ext cx="821492" cy="1482087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E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17572" y="53410"/>
              <a:ext cx="821492" cy="148208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L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35644" y="325405"/>
              <a:ext cx="821492" cy="1482087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A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17080" y="53410"/>
              <a:ext cx="821492" cy="148208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T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</p:grpSp>
      <p:pic>
        <p:nvPicPr>
          <p:cNvPr id="41988" name="Picture 4" descr="http://mypages.iit.edu/~smart/anyamar/present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3733800" cy="4267200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2971800" y="-152400"/>
            <a:ext cx="33528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PART TWO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76800" y="2209800"/>
            <a:ext cx="4038600" cy="2819400"/>
            <a:chOff x="4876800" y="2209800"/>
            <a:chExt cx="4038600" cy="2819400"/>
          </a:xfrm>
          <a:solidFill>
            <a:srgbClr val="FFC000"/>
          </a:solidFill>
        </p:grpSpPr>
        <p:sp>
          <p:nvSpPr>
            <p:cNvPr id="17" name="Rounded Rectangular Callout 16"/>
            <p:cNvSpPr/>
            <p:nvPr/>
          </p:nvSpPr>
          <p:spPr>
            <a:xfrm>
              <a:off x="4876800" y="2209800"/>
              <a:ext cx="4038600" cy="2819400"/>
            </a:xfrm>
            <a:prstGeom prst="wedgeRoundRectCallout">
              <a:avLst>
                <a:gd name="adj1" fmla="val 45285"/>
                <a:gd name="adj2" fmla="val 97558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9200" y="2438400"/>
              <a:ext cx="3810000" cy="19389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latin typeface="Comic Sans MS" pitchFamily="66" charset="0"/>
                </a:rPr>
                <a:t>Draw a map of Viet Nam and write information on it to create a classroom display.</a:t>
              </a:r>
              <a:endParaRPr lang="en-US" sz="2400" b="1" dirty="0">
                <a:latin typeface="Comic Sans MS" pitchFamily="66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930980" y="609600"/>
            <a:ext cx="821492" cy="923330"/>
          </a:xfrm>
          <a:prstGeom prst="rect">
            <a:avLst/>
          </a:prstGeom>
          <a:solidFill>
            <a:srgbClr val="0033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O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12908" y="990600"/>
            <a:ext cx="821492" cy="923330"/>
          </a:xfrm>
          <a:prstGeom prst="rect">
            <a:avLst/>
          </a:prstGeom>
          <a:solidFill>
            <a:srgbClr val="00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W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12708" y="990600"/>
            <a:ext cx="821492" cy="923330"/>
          </a:xfrm>
          <a:prstGeom prst="rect">
            <a:avLst/>
          </a:prstGeom>
          <a:solidFill>
            <a:srgbClr val="FFCC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H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D:\scan\scan\new-blog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3911" y="14296"/>
            <a:ext cx="9247909" cy="684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85725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 Stop the bus</a:t>
            </a:r>
            <a:endParaRPr lang="en-US" b="1" dirty="0"/>
          </a:p>
        </p:txBody>
      </p:sp>
      <p:pic>
        <p:nvPicPr>
          <p:cNvPr id="1026" name="Picture 2" descr="D:\scan\Warm up\b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6401" y="1259205"/>
            <a:ext cx="4287998" cy="236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joelmp98.files.wordpress.com/2011/01/lets_play-clown-animation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3987655"/>
            <a:ext cx="2438400" cy="2870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170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7" name="bomb.wav"/>
          </p:stSnd>
        </p:sndAc>
      </p:transition>
    </mc:Choice>
    <mc:Fallback>
      <p:transition spd="slow"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938 0.01109 L -0.7 -0.0002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" y="-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 b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back 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http://img.didauchoigi.com/Images/Uploaded/Share/2015/10/20/hoi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410984"/>
            <a:ext cx="8839200" cy="5294616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1628336" y="76200"/>
            <a:ext cx="5552044" cy="1109949"/>
            <a:chOff x="1817080" y="53410"/>
            <a:chExt cx="5552044" cy="1781639"/>
          </a:xfrm>
        </p:grpSpPr>
        <p:sp>
          <p:nvSpPr>
            <p:cNvPr id="9" name="Rectangle 8"/>
            <p:cNvSpPr/>
            <p:nvPr/>
          </p:nvSpPr>
          <p:spPr>
            <a:xfrm>
              <a:off x="6547632" y="53410"/>
              <a:ext cx="821492" cy="148208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O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34928" y="352962"/>
              <a:ext cx="821492" cy="148208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H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53410"/>
              <a:ext cx="821492" cy="148208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S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07708" y="347201"/>
              <a:ext cx="821492" cy="1482087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K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17572" y="53410"/>
              <a:ext cx="821492" cy="148208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L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35644" y="325405"/>
              <a:ext cx="821492" cy="1482087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A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17080" y="53410"/>
              <a:ext cx="821492" cy="148208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T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179508" y="304800"/>
            <a:ext cx="821492" cy="92333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W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15" name="Beethoven Virus - Diana Boncheva 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371600" y="228600"/>
            <a:ext cx="304800" cy="304800"/>
          </a:xfrm>
          <a:prstGeom prst="rect">
            <a:avLst/>
          </a:prstGeom>
        </p:spPr>
      </p:pic>
      <p:pic>
        <p:nvPicPr>
          <p:cNvPr id="16" name="Riverflowsinyou-Yiruma_bytu cut 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077200" y="2286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3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7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back 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7"/>
          <p:cNvGrpSpPr/>
          <p:nvPr/>
        </p:nvGrpSpPr>
        <p:grpSpPr>
          <a:xfrm>
            <a:off x="1628336" y="76200"/>
            <a:ext cx="5552044" cy="1109949"/>
            <a:chOff x="1817080" y="53410"/>
            <a:chExt cx="5552044" cy="1781639"/>
          </a:xfrm>
        </p:grpSpPr>
        <p:sp>
          <p:nvSpPr>
            <p:cNvPr id="9" name="Rectangle 8"/>
            <p:cNvSpPr/>
            <p:nvPr/>
          </p:nvSpPr>
          <p:spPr>
            <a:xfrm>
              <a:off x="6547632" y="53410"/>
              <a:ext cx="821492" cy="148208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O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34928" y="352962"/>
              <a:ext cx="821492" cy="148208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H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53410"/>
              <a:ext cx="821492" cy="148208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S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07708" y="347201"/>
              <a:ext cx="821492" cy="1482087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K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17572" y="53410"/>
              <a:ext cx="821492" cy="148208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L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35644" y="325405"/>
              <a:ext cx="821492" cy="1482087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A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17080" y="53410"/>
              <a:ext cx="821492" cy="148208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Comic Sans MS" pitchFamily="66" charset="0"/>
                </a:rPr>
                <a:t>T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179508" y="304800"/>
            <a:ext cx="821492" cy="92333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W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16" name="ProShow Slidesho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1524000"/>
            <a:ext cx="758613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ack 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600200" y="2819400"/>
            <a:ext cx="6934200" cy="175432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 dirty="0" smtClean="0">
                <a:solidFill>
                  <a:srgbClr val="0033CC"/>
                </a:solidFill>
                <a:latin typeface="Comic Sans MS" pitchFamily="66" charset="0"/>
              </a:rPr>
              <a:t>Revise </a:t>
            </a:r>
            <a:r>
              <a:rPr lang="en-US" sz="2400" b="1" dirty="0">
                <a:solidFill>
                  <a:srgbClr val="0033CC"/>
                </a:solidFill>
                <a:latin typeface="Comic Sans MS" pitchFamily="66" charset="0"/>
              </a:rPr>
              <a:t>the new words </a:t>
            </a:r>
            <a:r>
              <a:rPr lang="en-US" sz="2400" b="1" dirty="0" smtClean="0">
                <a:solidFill>
                  <a:srgbClr val="0033CC"/>
                </a:solidFill>
                <a:latin typeface="Comic Sans MS" pitchFamily="66" charset="0"/>
              </a:rPr>
              <a:t> and grammar.</a:t>
            </a:r>
            <a:endParaRPr lang="en-US" sz="2400" b="1" dirty="0">
              <a:solidFill>
                <a:srgbClr val="0033CC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 dirty="0" smtClean="0">
                <a:solidFill>
                  <a:srgbClr val="0033CC"/>
                </a:solidFill>
                <a:latin typeface="Comic Sans MS" pitchFamily="66" charset="0"/>
              </a:rPr>
              <a:t>Write an entry about an interesting place.</a:t>
            </a:r>
            <a:endParaRPr lang="en-US" sz="2400" b="1" dirty="0">
              <a:solidFill>
                <a:srgbClr val="0033CC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 dirty="0" smtClean="0">
                <a:solidFill>
                  <a:srgbClr val="0033CC"/>
                </a:solidFill>
                <a:latin typeface="Comic Sans MS" pitchFamily="66" charset="0"/>
              </a:rPr>
              <a:t>Prepare Revision </a:t>
            </a:r>
            <a:r>
              <a:rPr lang="en-US" sz="2400" b="1" dirty="0">
                <a:solidFill>
                  <a:srgbClr val="0033CC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4036" name="Picture 4" descr="http://peninsula.swiftclassroom.com/hrms/sbyrnes/images/homewor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2996184" cy="22698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vi-VN" smtClean="0">
              <a:latin typeface="Gill Sans MT" pitchFamily="34" charset="0"/>
            </a:endParaRPr>
          </a:p>
        </p:txBody>
      </p:sp>
      <p:pic>
        <p:nvPicPr>
          <p:cNvPr id="18436" name="Picture 4" descr="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111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9" name="WordArt 5"/>
          <p:cNvSpPr>
            <a:spLocks noChangeArrowheads="1" noChangeShapeType="1" noTextEdit="1"/>
          </p:cNvSpPr>
          <p:nvPr/>
        </p:nvSpPr>
        <p:spPr bwMode="auto">
          <a:xfrm>
            <a:off x="1143000" y="1676400"/>
            <a:ext cx="7543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00">
                    <a:alpha val="98822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TMC-Ong Do"/>
              </a:rPr>
              <a:t>Best wishes to all of you. </a:t>
            </a:r>
          </a:p>
          <a:p>
            <a:pPr algn="ctr"/>
            <a:r>
              <a:rPr lang="en-US" sz="3600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00">
                    <a:alpha val="98822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TMC-Ong Do"/>
              </a:rPr>
              <a:t>Good bye. See you soon.</a:t>
            </a:r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16200000">
            <a:off x="7239000" y="3886200"/>
            <a:ext cx="457200" cy="91440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4871" name="AutoShape 7"/>
          <p:cNvSpPr>
            <a:spLocks noChangeArrowheads="1"/>
          </p:cNvSpPr>
          <p:nvPr/>
        </p:nvSpPr>
        <p:spPr bwMode="auto">
          <a:xfrm rot="-5400000">
            <a:off x="266700" y="3162300"/>
            <a:ext cx="982663" cy="1058863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entury Schoolbook" pitchFamily="18" charset="0"/>
            </a:endParaRPr>
          </a:p>
        </p:txBody>
      </p:sp>
      <p:sp>
        <p:nvSpPr>
          <p:cNvPr id="164872" name="AutoShape 8"/>
          <p:cNvSpPr>
            <a:spLocks noChangeArrowheads="1"/>
          </p:cNvSpPr>
          <p:nvPr/>
        </p:nvSpPr>
        <p:spPr bwMode="auto">
          <a:xfrm>
            <a:off x="1295400" y="1143000"/>
            <a:ext cx="533400" cy="514350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entury Schoolbook" pitchFamily="18" charset="0"/>
            </a:endParaRPr>
          </a:p>
        </p:txBody>
      </p:sp>
      <p:sp>
        <p:nvSpPr>
          <p:cNvPr id="164873" name="AutoShape 9"/>
          <p:cNvSpPr>
            <a:spLocks noChangeArrowheads="1"/>
          </p:cNvSpPr>
          <p:nvPr/>
        </p:nvSpPr>
        <p:spPr bwMode="auto">
          <a:xfrm>
            <a:off x="3352800" y="381000"/>
            <a:ext cx="1524000" cy="12001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entury Schoolbook" pitchFamily="18" charset="0"/>
            </a:endParaRPr>
          </a:p>
        </p:txBody>
      </p:sp>
      <p:sp>
        <p:nvSpPr>
          <p:cNvPr id="164874" name="AutoShape 10"/>
          <p:cNvSpPr>
            <a:spLocks noChangeArrowheads="1"/>
          </p:cNvSpPr>
          <p:nvPr/>
        </p:nvSpPr>
        <p:spPr bwMode="auto">
          <a:xfrm>
            <a:off x="7467600" y="685800"/>
            <a:ext cx="990600" cy="76200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entury Schoolbook" pitchFamily="18" charset="0"/>
            </a:endParaRPr>
          </a:p>
        </p:txBody>
      </p:sp>
      <p:sp>
        <p:nvSpPr>
          <p:cNvPr id="164875" name="AutoShape 11"/>
          <p:cNvSpPr>
            <a:spLocks noChangeArrowheads="1"/>
          </p:cNvSpPr>
          <p:nvPr/>
        </p:nvSpPr>
        <p:spPr bwMode="auto">
          <a:xfrm rot="-1373167">
            <a:off x="5257800" y="44958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4876" name="AutoShape 12"/>
          <p:cNvSpPr>
            <a:spLocks noChangeArrowheads="1"/>
          </p:cNvSpPr>
          <p:nvPr/>
        </p:nvSpPr>
        <p:spPr bwMode="auto">
          <a:xfrm rot="-1373167">
            <a:off x="1981200" y="47244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4877" name="AutoShape 13"/>
          <p:cNvSpPr>
            <a:spLocks noChangeArrowheads="1"/>
          </p:cNvSpPr>
          <p:nvPr/>
        </p:nvSpPr>
        <p:spPr bwMode="auto">
          <a:xfrm rot="-1373167">
            <a:off x="4038600" y="57912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3" presetClass="exit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5" dur="20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648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6" dur="2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1648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7" dur="20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1648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 animBg="1"/>
      <p:bldP spid="164870" grpId="0" animBg="1"/>
      <p:bldP spid="164871" grpId="0" animBg="1"/>
      <p:bldP spid="164872" grpId="0" animBg="1"/>
      <p:bldP spid="164873" grpId="0" animBg="1"/>
      <p:bldP spid="164873" grpId="1" animBg="1"/>
      <p:bldP spid="164874" grpId="0" animBg="1"/>
      <p:bldP spid="164875" grpId="0" animBg="1"/>
      <p:bldP spid="164875" grpId="1" animBg="1"/>
      <p:bldP spid="164875" grpId="2" animBg="1"/>
      <p:bldP spid="164875" grpId="3" animBg="1"/>
      <p:bldP spid="164876" grpId="0" animBg="1"/>
      <p:bldP spid="164876" grpId="1" animBg="1"/>
      <p:bldP spid="164876" grpId="2" animBg="1"/>
      <p:bldP spid="164876" grpId="3" animBg="1"/>
      <p:bldP spid="164877" grpId="0" animBg="1"/>
      <p:bldP spid="164877" grpId="1" animBg="1"/>
      <p:bldP spid="164877" grpId="2" animBg="1"/>
      <p:bldP spid="164877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ết quả hình ảnh cho back 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28800" y="76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is the hottest place in Viet Nam?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447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Tuong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Duong, in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s://sohanews2.vcmedia.vn/zoom/377_396/2014/nong-1dacf-crop1402023303703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362200"/>
            <a:ext cx="3810000" cy="4002326"/>
          </a:xfrm>
          <a:prstGeom prst="rect">
            <a:avLst/>
          </a:prstGeom>
          <a:noFill/>
        </p:spPr>
      </p:pic>
      <p:pic>
        <p:nvPicPr>
          <p:cNvPr id="8" name="Picture 4" descr="http://pamlawhorne.com/wp-content/uploads/2011/04/bouncing_question_mark_300_cl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1571625" cy="2857500"/>
          </a:xfrm>
          <a:prstGeom prst="rect">
            <a:avLst/>
          </a:prstGeom>
          <a:noFill/>
        </p:spPr>
      </p:pic>
      <p:sp>
        <p:nvSpPr>
          <p:cNvPr id="9" name="Action Button: Beginning 8">
            <a:hlinkClick r:id="rId5" action="ppaction://hlinksldjump" highlightClick="1"/>
          </p:cNvPr>
          <p:cNvSpPr/>
          <p:nvPr/>
        </p:nvSpPr>
        <p:spPr>
          <a:xfrm>
            <a:off x="7391400" y="5867400"/>
            <a:ext cx="1676400" cy="914400"/>
          </a:xfrm>
          <a:prstGeom prst="actionButtonBeginn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ack 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685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is the coldest place in Viet Nam?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447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Mau Son, in Lang Son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media.dulich24.com.vn/diemden/nui-mau-son-3590/mau-son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0"/>
            <a:ext cx="6058724" cy="4038600"/>
          </a:xfrm>
          <a:prstGeom prst="rect">
            <a:avLst/>
          </a:prstGeom>
          <a:noFill/>
        </p:spPr>
      </p:pic>
      <p:pic>
        <p:nvPicPr>
          <p:cNvPr id="6" name="Picture 4" descr="http://pamlawhorne.com/wp-content/uploads/2011/04/bouncing_question_mark_300_cl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-152400"/>
            <a:ext cx="1571625" cy="2857500"/>
          </a:xfrm>
          <a:prstGeom prst="rect">
            <a:avLst/>
          </a:prstGeom>
          <a:noFill/>
        </p:spPr>
      </p:pic>
      <p:sp>
        <p:nvSpPr>
          <p:cNvPr id="9" name="Action Button: Beginning 8">
            <a:hlinkClick r:id="rId5" action="ppaction://hlinksldjump" highlightClick="1"/>
          </p:cNvPr>
          <p:cNvSpPr/>
          <p:nvPr/>
        </p:nvSpPr>
        <p:spPr>
          <a:xfrm>
            <a:off x="7391400" y="5867400"/>
            <a:ext cx="1676400" cy="914400"/>
          </a:xfrm>
          <a:prstGeom prst="actionButtonBeginn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ết quả hình ảnh cho back 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76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is the oldest city in Viet Nam?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752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Hoi An,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Quang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Nam</a:t>
            </a:r>
          </a:p>
        </p:txBody>
      </p:sp>
      <p:sp>
        <p:nvSpPr>
          <p:cNvPr id="9218" name="AutoShape 2" descr="Kết quả hình ảnh cho Hoi A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Kết quả hình ảnh cho Hoi A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s://cdn3.ivivu.com/2012/05/ivivu-hoi-an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362200"/>
            <a:ext cx="6745571" cy="3810000"/>
          </a:xfrm>
          <a:prstGeom prst="rect">
            <a:avLst/>
          </a:prstGeom>
          <a:noFill/>
        </p:spPr>
      </p:pic>
      <p:pic>
        <p:nvPicPr>
          <p:cNvPr id="8" name="Picture 4" descr="http://pamlawhorne.com/wp-content/uploads/2011/04/bouncing_question_mark_300_cl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1571625" cy="2857500"/>
          </a:xfrm>
          <a:prstGeom prst="rect">
            <a:avLst/>
          </a:prstGeom>
          <a:noFill/>
        </p:spPr>
      </p:pic>
      <p:sp>
        <p:nvSpPr>
          <p:cNvPr id="10" name="Action Button: Beginning 9">
            <a:hlinkClick r:id="rId3" action="ppaction://hlinksldjump" highlightClick="1"/>
          </p:cNvPr>
          <p:cNvSpPr/>
          <p:nvPr/>
        </p:nvSpPr>
        <p:spPr>
          <a:xfrm>
            <a:off x="7391400" y="5867400"/>
            <a:ext cx="1676400" cy="914400"/>
          </a:xfrm>
          <a:prstGeom prst="actionButtonBeginn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ết quả hình ảnh cho back 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533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is the fastest way to travel around Viet Nam?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371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It’s by plane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ttp://pamlawhorne.com/wp-content/uploads/2011/04/bouncing_question_mark_300_cl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5800"/>
            <a:ext cx="1571625" cy="2857500"/>
          </a:xfrm>
          <a:prstGeom prst="rect">
            <a:avLst/>
          </a:prstGeom>
          <a:noFill/>
        </p:spPr>
      </p:pic>
      <p:sp>
        <p:nvSpPr>
          <p:cNvPr id="10" name="Action Button: Beginning 9">
            <a:hlinkClick r:id="rId4" action="ppaction://hlinksldjump" highlightClick="1"/>
          </p:cNvPr>
          <p:cNvSpPr/>
          <p:nvPr/>
        </p:nvSpPr>
        <p:spPr>
          <a:xfrm>
            <a:off x="7391400" y="5867400"/>
            <a:ext cx="1676400" cy="914400"/>
          </a:xfrm>
          <a:prstGeom prst="actionButtonBeginn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netanimations.net/animated_gif_planes_0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362200"/>
            <a:ext cx="4724400" cy="289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ack 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6400" y="457202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is the longest river in Viet Nam?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295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Mekong river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Kết quả hình ảnh cho Meko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057400"/>
            <a:ext cx="6477000" cy="4337118"/>
          </a:xfrm>
          <a:prstGeom prst="rect">
            <a:avLst/>
          </a:prstGeom>
          <a:noFill/>
        </p:spPr>
      </p:pic>
      <p:pic>
        <p:nvPicPr>
          <p:cNvPr id="7" name="Picture 4" descr="http://pamlawhorne.com/wp-content/uploads/2011/04/bouncing_question_mark_300_cl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1571625" cy="2857500"/>
          </a:xfrm>
          <a:prstGeom prst="rect">
            <a:avLst/>
          </a:prstGeom>
          <a:noFill/>
        </p:spPr>
      </p:pic>
      <p:sp>
        <p:nvSpPr>
          <p:cNvPr id="9" name="Action Button: Beginning 8">
            <a:hlinkClick r:id="rId6" action="ppaction://hlinksldjump" highlightClick="1"/>
          </p:cNvPr>
          <p:cNvSpPr/>
          <p:nvPr/>
        </p:nvSpPr>
        <p:spPr>
          <a:xfrm>
            <a:off x="7391400" y="5867400"/>
            <a:ext cx="1676400" cy="914400"/>
          </a:xfrm>
          <a:prstGeom prst="actionButtonBeginn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ết quả hình ảnh cho back 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6400" y="609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is the biggest island in Viet Nam?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524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Phu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Quoc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In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Kien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Giang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daisyresort.com/uploads/advertise/Discover-Phu-Quoc-isl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362200"/>
            <a:ext cx="5257800" cy="4042239"/>
          </a:xfrm>
          <a:prstGeom prst="rect">
            <a:avLst/>
          </a:prstGeom>
          <a:noFill/>
        </p:spPr>
      </p:pic>
      <p:pic>
        <p:nvPicPr>
          <p:cNvPr id="6" name="Picture 4" descr="http://pamlawhorne.com/wp-content/uploads/2011/04/bouncing_question_mark_300_cl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1571625" cy="2857500"/>
          </a:xfrm>
          <a:prstGeom prst="rect">
            <a:avLst/>
          </a:prstGeom>
          <a:noFill/>
        </p:spPr>
      </p:pic>
      <p:sp>
        <p:nvSpPr>
          <p:cNvPr id="8" name="Action Button: Beginning 7">
            <a:hlinkClick r:id="rId5" action="ppaction://hlinksldjump" highlightClick="1"/>
          </p:cNvPr>
          <p:cNvSpPr/>
          <p:nvPr/>
        </p:nvSpPr>
        <p:spPr>
          <a:xfrm>
            <a:off x="7391400" y="5867400"/>
            <a:ext cx="1676400" cy="914400"/>
          </a:xfrm>
          <a:prstGeom prst="actionButtonBeginn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24000" y="-11339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Stop the bus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47244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The highest mountain in the world</a:t>
            </a:r>
            <a:endParaRPr lang="en-US" sz="4400" b="1" dirty="0"/>
          </a:p>
        </p:txBody>
      </p:sp>
      <p:sp>
        <p:nvSpPr>
          <p:cNvPr id="3" name="Cloud Callout 2"/>
          <p:cNvSpPr/>
          <p:nvPr/>
        </p:nvSpPr>
        <p:spPr>
          <a:xfrm>
            <a:off x="9906000" y="-381000"/>
            <a:ext cx="4876800" cy="18764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Everest</a:t>
            </a:r>
            <a:endParaRPr lang="en-US" sz="36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2" descr="http://www.picgifs.com/graphics/b/buses/graphics-buses-44427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1600200"/>
            <a:ext cx="6589643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404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64162E-6 L -1.57813 0.0205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" y="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36994E-6 L -1.61024 0.022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5" y="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 b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24000" y="-11339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Stop the bus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5720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One of the beautiful nature wonders in Viet Nam</a:t>
            </a:r>
            <a:endParaRPr lang="en-US" sz="4800" b="1" dirty="0"/>
          </a:p>
        </p:txBody>
      </p:sp>
      <p:sp>
        <p:nvSpPr>
          <p:cNvPr id="3" name="Cloud Callout 2"/>
          <p:cNvSpPr/>
          <p:nvPr/>
        </p:nvSpPr>
        <p:spPr>
          <a:xfrm>
            <a:off x="9906000" y="-381000"/>
            <a:ext cx="4876800" cy="18764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Ha Long</a:t>
            </a:r>
            <a:endParaRPr lang="en-US" sz="36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Picture 2" descr="http://www.picgifs.com/graphics/b/buses/graphics-buses-44427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1600200"/>
            <a:ext cx="6589643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404063"/>
      </p:ext>
    </p:extLst>
  </p:cSld>
  <p:clrMapOvr>
    <a:masterClrMapping/>
  </p:clrMapOvr>
  <p:transition>
    <p:sndAc>
      <p:stSnd>
        <p:snd r:embed="rId2" name="coi bu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64162E-6 L -1.57813 0.0205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" y="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36994E-6 L -1.61024 0.022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5" y="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 b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24000" y="-11339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Stop the bus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5720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The largest freshwater lake in Britain</a:t>
            </a:r>
            <a:endParaRPr lang="en-US" sz="5400" b="1" dirty="0"/>
          </a:p>
        </p:txBody>
      </p:sp>
      <p:sp>
        <p:nvSpPr>
          <p:cNvPr id="3" name="Cloud Callout 2"/>
          <p:cNvSpPr/>
          <p:nvPr/>
        </p:nvSpPr>
        <p:spPr>
          <a:xfrm>
            <a:off x="9906000" y="-381000"/>
            <a:ext cx="4876800" cy="18764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Loch Lomond</a:t>
            </a:r>
            <a:endParaRPr lang="en-US" sz="36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Picture 2" descr="http://www.picgifs.com/graphics/b/buses/graphics-buses-44427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1600200"/>
            <a:ext cx="6589643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404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64162E-6 L -1.57813 0.0205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" y="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36994E-6 L -1.61024 0.022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5" y="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 b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24000" y="-11339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Stop the bus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5720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A red rock </a:t>
            </a:r>
            <a:r>
              <a:rPr lang="en-US" sz="5400" b="1" smtClean="0"/>
              <a:t>in Australia</a:t>
            </a:r>
            <a:endParaRPr lang="en-US" sz="5400" b="1" dirty="0"/>
          </a:p>
        </p:txBody>
      </p:sp>
      <p:sp>
        <p:nvSpPr>
          <p:cNvPr id="3" name="Cloud Callout 2"/>
          <p:cNvSpPr/>
          <p:nvPr/>
        </p:nvSpPr>
        <p:spPr>
          <a:xfrm>
            <a:off x="9906000" y="-381000"/>
            <a:ext cx="4876800" cy="18764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Ayres</a:t>
            </a:r>
            <a:endParaRPr lang="en-US" sz="36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Picture 2" descr="http://www.picgifs.com/graphics/b/buses/graphics-buses-44427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1600200"/>
            <a:ext cx="6589643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404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64162E-6 L -1.57813 0.0205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" y="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36994E-6 L -1.61024 0.022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5" y="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 b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24000" y="-11339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Stop the bus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572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The hottest desert in the world</a:t>
            </a:r>
            <a:endParaRPr lang="en-US" sz="4800" b="1" dirty="0"/>
          </a:p>
        </p:txBody>
      </p:sp>
      <p:sp>
        <p:nvSpPr>
          <p:cNvPr id="3" name="Cloud Callout 2"/>
          <p:cNvSpPr/>
          <p:nvPr/>
        </p:nvSpPr>
        <p:spPr>
          <a:xfrm>
            <a:off x="9906000" y="-381000"/>
            <a:ext cx="4876800" cy="18764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Sahara</a:t>
            </a:r>
            <a:endParaRPr lang="en-US" sz="36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2" descr="http://www.picgifs.com/graphics/b/buses/graphics-buses-44427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1600200"/>
            <a:ext cx="6589643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40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64162E-6 L -1.57813 0.0205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" y="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36994E-6 L -1.61024 0.022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5" y="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 b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Kết quả hình ảnh cho back 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6082" name="Picture 2" descr="http://www.gifstop.com/images/borders/bluebord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0"/>
            <a:ext cx="913014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2" y="381001"/>
            <a:ext cx="27831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PERIOD 40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95402"/>
            <a:ext cx="8458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UNIT 5 - 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</a:t>
            </a:r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ATURAL WONDERS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LESSON 7: Looking back and Project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Picture 2" descr="File:Mount-Ever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41091">
            <a:off x="525177" y="3402640"/>
            <a:ext cx="2916331" cy="1828800"/>
          </a:xfrm>
          <a:prstGeom prst="rect">
            <a:avLst/>
          </a:prstGeom>
          <a:noFill/>
        </p:spPr>
      </p:pic>
      <p:pic>
        <p:nvPicPr>
          <p:cNvPr id="9" name="Picture 6" descr="http://www.visitscotland.com/cms-images/2x1/regions/loch-lomond-trossachs-forth-valley/loch-lomond-nor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80021">
            <a:off x="5867246" y="3315256"/>
            <a:ext cx="2637183" cy="1752600"/>
          </a:xfrm>
          <a:prstGeom prst="rect">
            <a:avLst/>
          </a:prstGeom>
          <a:noFill/>
        </p:spPr>
      </p:pic>
      <p:pic>
        <p:nvPicPr>
          <p:cNvPr id="10" name="Picture 8" descr="http://www.hanoitourist.com.vn/english/images/Halong_bay_Vietnam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419600"/>
            <a:ext cx="2514600" cy="1752600"/>
          </a:xfrm>
          <a:prstGeom prst="rect">
            <a:avLst/>
          </a:prstGeom>
          <a:noFill/>
        </p:spPr>
      </p:pic>
      <p:pic>
        <p:nvPicPr>
          <p:cNvPr id="11" name="Picture 12" descr="Uluru, Ayers Rock, a sacred mountain to the Aboriginal peop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4495800"/>
            <a:ext cx="2819400" cy="1752600"/>
          </a:xfrm>
          <a:prstGeom prst="rect">
            <a:avLst/>
          </a:prstGeom>
          <a:noFill/>
        </p:spPr>
      </p:pic>
      <p:pic>
        <p:nvPicPr>
          <p:cNvPr id="12" name="Picture 18" descr="http://i.livescience.com/images/i/000/030/972/i02/shutterstock_93404287.jpg?13474837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3" y="3048000"/>
            <a:ext cx="2624335" cy="1752600"/>
          </a:xfrm>
          <a:prstGeom prst="rect">
            <a:avLst/>
          </a:prstGeom>
          <a:noFill/>
        </p:spPr>
      </p:pic>
      <p:pic>
        <p:nvPicPr>
          <p:cNvPr id="14" name="Picture 2" descr="File:Mount-Ever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41091">
            <a:off x="525177" y="3326440"/>
            <a:ext cx="2916331" cy="1828800"/>
          </a:xfrm>
          <a:prstGeom prst="rect">
            <a:avLst/>
          </a:prstGeom>
          <a:noFill/>
        </p:spPr>
      </p:pic>
      <p:pic>
        <p:nvPicPr>
          <p:cNvPr id="15" name="Picture 8" descr="http://www.hanoitourist.com.vn/english/images/Halong_bay_Vietnam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343400"/>
            <a:ext cx="2514600" cy="1752600"/>
          </a:xfrm>
          <a:prstGeom prst="rect">
            <a:avLst/>
          </a:prstGeom>
          <a:noFill/>
        </p:spPr>
      </p:pic>
      <p:pic>
        <p:nvPicPr>
          <p:cNvPr id="16" name="Picture 18" descr="http://i.livescience.com/images/i/000/030/972/i02/shutterstock_93404287.jpg?13474837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3" y="2971800"/>
            <a:ext cx="262433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Kết quả hình ảnh cho back 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" name="Subtitle 2"/>
          <p:cNvSpPr txBox="1">
            <a:spLocks/>
          </p:cNvSpPr>
          <p:nvPr/>
        </p:nvSpPr>
        <p:spPr>
          <a:xfrm>
            <a:off x="1447800" y="3048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WHERE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" descr="http://www.indochinavoyages.com/wp-content/uploads/2015/08/14-8-15Fansipan-is-located-at-the-Hoang-Lien-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393" y="1143000"/>
            <a:ext cx="1576615" cy="1069847"/>
          </a:xfrm>
          <a:prstGeom prst="rect">
            <a:avLst/>
          </a:prstGeom>
          <a:noFill/>
        </p:spPr>
      </p:pic>
      <p:sp>
        <p:nvSpPr>
          <p:cNvPr id="49" name="Rectangle 48"/>
          <p:cNvSpPr/>
          <p:nvPr/>
        </p:nvSpPr>
        <p:spPr>
          <a:xfrm>
            <a:off x="395461" y="1890932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" descr="http://media1.santabanta.com/full1/Outdoors/Waterfalls/waterfalls-9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0030" y="3048000"/>
            <a:ext cx="1576989" cy="1069847"/>
          </a:xfrm>
          <a:prstGeom prst="rect">
            <a:avLst/>
          </a:prstGeom>
          <a:noFill/>
        </p:spPr>
      </p:pic>
      <p:sp>
        <p:nvSpPr>
          <p:cNvPr id="50" name="Rectangle 49"/>
          <p:cNvSpPr/>
          <p:nvPr/>
        </p:nvSpPr>
        <p:spPr>
          <a:xfrm>
            <a:off x="5504098" y="3795932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8" descr="http://vovworld.vn/Uploaded/truonggiang/2014_11_28/cuc%20phuong%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4830" y="1143000"/>
            <a:ext cx="1559170" cy="10668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3788898" y="1890932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6" descr="http://tourdulich.co/upload/images/new%20tour%202014/2.%20TOUR%20TRONG%20NUOC/%C4%90%C3%80%20N%E1%BA%B4NG%20%E2%80%93%20HU%E1%BA%BE%E2%80%93%20QU%E1%BA%A2NG%20B%C3%8CNH%E2%80%93%20B%C3%80%20N%C3%80%20%E2%80%93%20H%E1%BB%98I%20AN/139513609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0030" y="4799979"/>
            <a:ext cx="1600200" cy="1129553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5504098" y="5624732"/>
            <a:ext cx="519332" cy="3188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84" name="Picture 20" descr="http://i.telegraph.co.uk/multimedia/archive/02597/emptyQuarter_2597480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5288" y="1143000"/>
            <a:ext cx="1576616" cy="1152144"/>
          </a:xfrm>
          <a:prstGeom prst="rect">
            <a:avLst/>
          </a:prstGeom>
          <a:noFill/>
        </p:spPr>
      </p:pic>
      <p:sp>
        <p:nvSpPr>
          <p:cNvPr id="53" name="Rectangle 52"/>
          <p:cNvSpPr/>
          <p:nvPr/>
        </p:nvSpPr>
        <p:spPr>
          <a:xfrm>
            <a:off x="7303424" y="1953685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86" name="Picture 22" descr="http://www.bachatour.com/4wd_car/Babe_lake/babe-lak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3048000"/>
            <a:ext cx="1600200" cy="1107833"/>
          </a:xfrm>
          <a:prstGeom prst="rect">
            <a:avLst/>
          </a:prstGeom>
          <a:noFill/>
        </p:spPr>
      </p:pic>
      <p:sp>
        <p:nvSpPr>
          <p:cNvPr id="54" name="Rectangle 53"/>
          <p:cNvSpPr/>
          <p:nvPr/>
        </p:nvSpPr>
        <p:spPr>
          <a:xfrm>
            <a:off x="3761936" y="3836409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16" descr="http://media.crossingtravel.com/files/tag/2015/09/29/nha-trang-beach-area-251-sq-133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9529" y="4848665"/>
            <a:ext cx="1600699" cy="1022196"/>
          </a:xfrm>
          <a:prstGeom prst="rect">
            <a:avLst/>
          </a:prstGeom>
          <a:noFill/>
        </p:spPr>
      </p:pic>
      <p:sp>
        <p:nvSpPr>
          <p:cNvPr id="55" name="Rectangle 54"/>
          <p:cNvSpPr/>
          <p:nvPr/>
        </p:nvSpPr>
        <p:spPr>
          <a:xfrm>
            <a:off x="423597" y="5566553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82" name="Picture 18" descr="http://www.phuquocislandexplorer.com/wp-content/uploads/2011/11/a-pearl-islan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75288" y="4876800"/>
            <a:ext cx="1645919" cy="1010914"/>
          </a:xfrm>
          <a:prstGeom prst="rect">
            <a:avLst/>
          </a:prstGeom>
          <a:noFill/>
        </p:spPr>
      </p:pic>
      <p:sp>
        <p:nvSpPr>
          <p:cNvPr id="56" name="Rectangle 55"/>
          <p:cNvSpPr/>
          <p:nvPr/>
        </p:nvSpPr>
        <p:spPr>
          <a:xfrm>
            <a:off x="7289356" y="5588828"/>
            <a:ext cx="519332" cy="278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88" name="Picture 24" descr="https://lmceverywomanblog.files.wordpress.com/2015/04/valle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61936" y="4800600"/>
            <a:ext cx="1600200" cy="1066800"/>
          </a:xfrm>
          <a:prstGeom prst="rect">
            <a:avLst/>
          </a:prstGeom>
          <a:noFill/>
        </p:spPr>
      </p:pic>
      <p:sp>
        <p:nvSpPr>
          <p:cNvPr id="57" name="Rectangle 56"/>
          <p:cNvSpPr/>
          <p:nvPr/>
        </p:nvSpPr>
        <p:spPr>
          <a:xfrm>
            <a:off x="3790072" y="5532556"/>
            <a:ext cx="553328" cy="3348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6" descr="http://librarylostfoundblog.files.wordpress.com/2013/06/scissor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15456" y="3124200"/>
            <a:ext cx="1447800" cy="762000"/>
          </a:xfrm>
          <a:prstGeom prst="rect">
            <a:avLst/>
          </a:prstGeom>
          <a:noFill/>
        </p:spPr>
      </p:pic>
      <p:sp>
        <p:nvSpPr>
          <p:cNvPr id="58" name="Rectangle 57"/>
          <p:cNvSpPr/>
          <p:nvPr/>
        </p:nvSpPr>
        <p:spPr>
          <a:xfrm>
            <a:off x="2115456" y="3829928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2" descr="http://i1.adis.ws/i/jpl/bl_133692_a"/>
          <p:cNvPicPr>
            <a:picLocks noChangeAspect="1" noChangeArrowheads="1"/>
          </p:cNvPicPr>
          <p:nvPr/>
        </p:nvPicPr>
        <p:blipFill>
          <a:blip r:embed="rId13" cstate="print"/>
          <a:srcRect t="17632" b="14360"/>
          <a:stretch>
            <a:fillRect/>
          </a:stretch>
        </p:blipFill>
        <p:spPr bwMode="auto">
          <a:xfrm>
            <a:off x="2106672" y="1143000"/>
            <a:ext cx="1456584" cy="990599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2039256" y="1933136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44" descr="http://walkinginsunlight.com/wp-content/uploads/2014/05/Compass1.jpg"/>
          <p:cNvPicPr>
            <a:picLocks noChangeAspect="1" noChangeArrowheads="1"/>
          </p:cNvPicPr>
          <p:nvPr/>
        </p:nvPicPr>
        <p:blipFill>
          <a:blip r:embed="rId14" cstate="print"/>
          <a:srcRect l="9102" t="7964" r="8976" b="12400"/>
          <a:stretch>
            <a:fillRect/>
          </a:stretch>
        </p:blipFill>
        <p:spPr bwMode="auto">
          <a:xfrm>
            <a:off x="7351488" y="2971800"/>
            <a:ext cx="1234440" cy="914400"/>
          </a:xfrm>
          <a:prstGeom prst="rect">
            <a:avLst/>
          </a:prstGeom>
          <a:noFill/>
        </p:spPr>
      </p:pic>
      <p:sp>
        <p:nvSpPr>
          <p:cNvPr id="60" name="Rectangle 59"/>
          <p:cNvSpPr/>
          <p:nvPr/>
        </p:nvSpPr>
        <p:spPr>
          <a:xfrm>
            <a:off x="7351488" y="3796552"/>
            <a:ext cx="533400" cy="3182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14" descr="http://www.wolf-safety.co.uk/system/uploads/image_content/image/97/desktop_high_res_ATEXSafetyTorchWithLED2.jpg"/>
          <p:cNvPicPr>
            <a:picLocks noChangeAspect="1" noChangeArrowheads="1"/>
          </p:cNvPicPr>
          <p:nvPr/>
        </p:nvPicPr>
        <p:blipFill>
          <a:blip r:embed="rId15" cstate="print"/>
          <a:srcRect l="15804" t="12575" r="13079" b="11975"/>
          <a:stretch>
            <a:fillRect/>
          </a:stretch>
        </p:blipFill>
        <p:spPr bwMode="auto">
          <a:xfrm>
            <a:off x="2141244" y="4870940"/>
            <a:ext cx="1485900" cy="990600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2115456" y="5486400"/>
            <a:ext cx="507612" cy="3522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Picture 10" descr="http://vignette2.wikia.nocookie.net/starfrontiers/images/2/2e/White-pill-packet.jpg/revision/latest?cb=2013090813584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90030" y="1143000"/>
            <a:ext cx="1676400" cy="1104748"/>
          </a:xfrm>
          <a:prstGeom prst="rect">
            <a:avLst/>
          </a:prstGeom>
          <a:noFill/>
        </p:spPr>
      </p:pic>
      <p:sp>
        <p:nvSpPr>
          <p:cNvPr id="62" name="Rectangle 61"/>
          <p:cNvSpPr/>
          <p:nvPr/>
        </p:nvSpPr>
        <p:spPr>
          <a:xfrm>
            <a:off x="5566230" y="1981200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https://encrypted-tbn3.gstatic.com/images?q=tbn:ANd9GcSsnBVVyRdapEZ0ukvOHKicqIhaamMjBD54ex73cOfwMlju_0TT"/>
          <p:cNvPicPr>
            <a:picLocks noChangeAspect="1" noChangeArrowheads="1"/>
          </p:cNvPicPr>
          <p:nvPr/>
        </p:nvPicPr>
        <p:blipFill>
          <a:blip r:embed="rId17"/>
          <a:srcRect l="6178" t="4124" r="7336" b="9278"/>
          <a:stretch>
            <a:fillRect/>
          </a:stretch>
        </p:blipFill>
        <p:spPr bwMode="auto">
          <a:xfrm>
            <a:off x="457593" y="3124200"/>
            <a:ext cx="1371600" cy="1028700"/>
          </a:xfrm>
          <a:prstGeom prst="rect">
            <a:avLst/>
          </a:prstGeom>
          <a:noFill/>
        </p:spPr>
      </p:pic>
      <p:sp>
        <p:nvSpPr>
          <p:cNvPr id="63" name="Rectangle 62"/>
          <p:cNvSpPr/>
          <p:nvPr/>
        </p:nvSpPr>
        <p:spPr>
          <a:xfrm>
            <a:off x="305193" y="3886200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3650</TotalTime>
  <Words>499</Words>
  <Application>Microsoft Office PowerPoint</Application>
  <PresentationFormat>On-screen Show (4:3)</PresentationFormat>
  <Paragraphs>192</Paragraphs>
  <Slides>29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Admin</dc:creator>
  <cp:lastModifiedBy>Admin</cp:lastModifiedBy>
  <cp:revision>312</cp:revision>
  <dcterms:created xsi:type="dcterms:W3CDTF">2015-11-04T22:24:00Z</dcterms:created>
  <dcterms:modified xsi:type="dcterms:W3CDTF">2015-12-04T07:58:02Z</dcterms:modified>
</cp:coreProperties>
</file>